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2387600" y="2692400"/>
            <a:ext cx="19621500" cy="3924300"/>
          </a:xfrm>
          <a:prstGeom prst="rect">
            <a:avLst/>
          </a:prstGeom>
        </p:spPr>
        <p:txBody>
          <a:bodyPr anchor="b"/>
          <a:lstStyle>
            <a:lvl1pPr>
              <a:defRPr sz="13200"/>
            </a:lvl1pPr>
          </a:lstStyle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2387600" y="7048500"/>
            <a:ext cx="19621500" cy="1790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Escribe una cita aquí”"/>
          <p:cNvSpPr txBox="1"/>
          <p:nvPr>
            <p:ph type="body" sz="quarter" idx="13"/>
          </p:nvPr>
        </p:nvSpPr>
        <p:spPr>
          <a:xfrm>
            <a:off x="2387600" y="6045200"/>
            <a:ext cx="19621500" cy="876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45A7DE"/>
                </a:solidFill>
              </a:defRPr>
            </a:lvl1pPr>
          </a:lstStyle>
          <a:p>
            <a:pPr/>
            <a:r>
              <a:t>“Escribe una cita aquí”</a:t>
            </a:r>
          </a:p>
        </p:txBody>
      </p:sp>
      <p:sp>
        <p:nvSpPr>
          <p:cNvPr id="94" name="– Juan Pérez"/>
          <p:cNvSpPr txBox="1"/>
          <p:nvPr>
            <p:ph type="body" sz="quarter" idx="14"/>
          </p:nvPr>
        </p:nvSpPr>
        <p:spPr>
          <a:xfrm>
            <a:off x="2387600" y="8953500"/>
            <a:ext cx="19621500" cy="787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</a:lstStyle>
          <a:p>
            <a:pPr/>
            <a:r>
              <a:t>– Juan Pérez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/>
          <p:nvPr>
            <p:ph type="pic" idx="13"/>
          </p:nvPr>
        </p:nvSpPr>
        <p:spPr>
          <a:xfrm>
            <a:off x="0" y="-190500"/>
            <a:ext cx="24384000" cy="1409395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idx="13"/>
          </p:nvPr>
        </p:nvSpPr>
        <p:spPr>
          <a:xfrm>
            <a:off x="4667250" y="-231128"/>
            <a:ext cx="17402076" cy="10058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2387600" y="8623300"/>
            <a:ext cx="19621500" cy="2400300"/>
          </a:xfrm>
          <a:prstGeom prst="rect">
            <a:avLst/>
          </a:prstGeom>
        </p:spPr>
        <p:txBody>
          <a:bodyPr anchor="b"/>
          <a:lstStyle>
            <a:lvl1pPr>
              <a:defRPr sz="13200"/>
            </a:lvl1pPr>
          </a:lstStyle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2387600" y="11150600"/>
            <a:ext cx="19621500" cy="1790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2387600" y="4000500"/>
            <a:ext cx="19621500" cy="5715000"/>
          </a:xfrm>
          <a:prstGeom prst="rect">
            <a:avLst/>
          </a:prstGeom>
        </p:spPr>
        <p:txBody>
          <a:bodyPr/>
          <a:lstStyle>
            <a:lvl1pPr>
              <a:defRPr sz="13200"/>
            </a:lvl1pPr>
          </a:lstStyle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/>
          <p:nvPr>
            <p:ph type="pic" idx="13"/>
          </p:nvPr>
        </p:nvSpPr>
        <p:spPr>
          <a:xfrm>
            <a:off x="10530071" y="554566"/>
            <a:ext cx="20258478" cy="11709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711200" y="1981200"/>
            <a:ext cx="140462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half" idx="1"/>
          </p:nvPr>
        </p:nvSpPr>
        <p:spPr>
          <a:xfrm>
            <a:off x="711200" y="6731000"/>
            <a:ext cx="14046200" cy="5232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xfrm>
            <a:off x="2387600" y="3898900"/>
            <a:ext cx="196215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/>
          <p:nvPr>
            <p:ph type="pic" idx="13"/>
          </p:nvPr>
        </p:nvSpPr>
        <p:spPr>
          <a:xfrm>
            <a:off x="9919689" y="3141992"/>
            <a:ext cx="16395701" cy="94767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2387600" y="3898900"/>
            <a:ext cx="10223500" cy="8039100"/>
          </a:xfrm>
          <a:prstGeom prst="rect">
            <a:avLst/>
          </a:prstGeom>
        </p:spPr>
        <p:txBody>
          <a:bodyPr/>
          <a:lstStyle>
            <a:lvl1pPr marL="673099" indent="-673099">
              <a:spcBef>
                <a:spcPts val="5300"/>
              </a:spcBef>
              <a:buSzPct val="50000"/>
              <a:buBlip>
                <a:blip r:embed="rId2"/>
              </a:buBlip>
              <a:defRPr sz="5000"/>
            </a:lvl1pPr>
            <a:lvl2pPr marL="13462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2pPr>
            <a:lvl3pPr marL="20193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3pPr>
            <a:lvl4pPr marL="26924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4pPr>
            <a:lvl5pPr marL="33655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idx="13"/>
          </p:nvPr>
        </p:nvSpPr>
        <p:spPr>
          <a:xfrm rot="21600000">
            <a:off x="11168731" y="-2006599"/>
            <a:ext cx="14294116" cy="142940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half" idx="14"/>
          </p:nvPr>
        </p:nvSpPr>
        <p:spPr>
          <a:xfrm rot="21600000">
            <a:off x="13285117" y="6292593"/>
            <a:ext cx="13249309" cy="7658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idx="15"/>
          </p:nvPr>
        </p:nvSpPr>
        <p:spPr>
          <a:xfrm>
            <a:off x="558800" y="-2946400"/>
            <a:ext cx="15062200" cy="1983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 de texto 1…"/>
          <p:cNvSpPr txBox="1"/>
          <p:nvPr>
            <p:ph type="body" idx="1"/>
          </p:nvPr>
        </p:nvSpPr>
        <p:spPr>
          <a:xfrm>
            <a:off x="2387600" y="1790700"/>
            <a:ext cx="19621500" cy="101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" name="Texto del título"/>
          <p:cNvSpPr txBox="1"/>
          <p:nvPr>
            <p:ph type="title"/>
          </p:nvPr>
        </p:nvSpPr>
        <p:spPr>
          <a:xfrm>
            <a:off x="2387600" y="355600"/>
            <a:ext cx="19621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11956985" y="13106400"/>
            <a:ext cx="461773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86868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889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778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2667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3556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4445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5334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6223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7112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8001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Unknown.jpeg" descr="Unknown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386942" y="4365768"/>
            <a:ext cx="18192898" cy="8913353"/>
          </a:xfrm>
          <a:prstGeom prst="rect">
            <a:avLst/>
          </a:prstGeom>
        </p:spPr>
      </p:pic>
      <p:sp>
        <p:nvSpPr>
          <p:cNvPr id="120" name="ESCALA EN EL PIANO"/>
          <p:cNvSpPr txBox="1"/>
          <p:nvPr>
            <p:ph type="title"/>
          </p:nvPr>
        </p:nvSpPr>
        <p:spPr>
          <a:xfrm>
            <a:off x="3755551" y="-1307587"/>
            <a:ext cx="14046201" cy="4648201"/>
          </a:xfrm>
          <a:prstGeom prst="rect">
            <a:avLst/>
          </a:prstGeom>
        </p:spPr>
        <p:txBody>
          <a:bodyPr/>
          <a:lstStyle/>
          <a:p>
            <a:pPr/>
            <a:r>
              <a:t>ESCALA EN EL PIANO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Editar: doble clic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Editar: doble clic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4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rcRect l="0" t="8731" r="0" b="66038"/>
          <a:stretch>
            <a:fillRect/>
          </a:stretch>
        </p:blipFill>
        <p:spPr>
          <a:xfrm>
            <a:off x="1589484" y="1058664"/>
            <a:ext cx="21217729" cy="11598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Editar: doble clic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Editar: doble clic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8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rcRect l="0" t="34565" r="0" b="40259"/>
          <a:stretch>
            <a:fillRect/>
          </a:stretch>
        </p:blipFill>
        <p:spPr>
          <a:xfrm>
            <a:off x="529631" y="496490"/>
            <a:ext cx="23324847" cy="12722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ditar: doble clic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Editar: doble clic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2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rcRect l="0" t="58803" r="0" b="19100"/>
          <a:stretch>
            <a:fillRect/>
          </a:stretch>
        </p:blipFill>
        <p:spPr>
          <a:xfrm>
            <a:off x="2716007" y="1624437"/>
            <a:ext cx="20719960" cy="9919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Editar: doble clic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Editar: doble clic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6" name="Unknown-1.jpeg" descr="Unknown-1.jpeg"/>
          <p:cNvPicPr>
            <a:picLocks noChangeAspect="1"/>
          </p:cNvPicPr>
          <p:nvPr/>
        </p:nvPicPr>
        <p:blipFill>
          <a:blip r:embed="rId2">
            <a:extLst/>
          </a:blip>
          <a:srcRect l="0" t="13162" r="0" b="62142"/>
          <a:stretch>
            <a:fillRect/>
          </a:stretch>
        </p:blipFill>
        <p:spPr>
          <a:xfrm>
            <a:off x="1952029" y="803211"/>
            <a:ext cx="21556015" cy="11534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Editar: doble clic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Editar: doble clic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0" name="Unknown-1.jpeg" descr="Unknown-1.jpeg"/>
          <p:cNvPicPr>
            <a:picLocks noChangeAspect="1"/>
          </p:cNvPicPr>
          <p:nvPr/>
        </p:nvPicPr>
        <p:blipFill>
          <a:blip r:embed="rId2">
            <a:extLst/>
          </a:blip>
          <a:srcRect l="0" t="39606" r="0" b="38334"/>
          <a:stretch>
            <a:fillRect/>
          </a:stretch>
        </p:blipFill>
        <p:spPr>
          <a:xfrm>
            <a:off x="1242218" y="2076267"/>
            <a:ext cx="21899609" cy="10466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ditar: doble clic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Editar: doble clic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4" name="Unknown-2.jpeg" descr="Unknown-2.jpeg"/>
          <p:cNvPicPr>
            <a:picLocks noChangeAspect="1"/>
          </p:cNvPicPr>
          <p:nvPr/>
        </p:nvPicPr>
        <p:blipFill>
          <a:blip r:embed="rId2">
            <a:extLst/>
          </a:blip>
          <a:srcRect l="0" t="20399" r="0" b="54288"/>
          <a:stretch>
            <a:fillRect/>
          </a:stretch>
        </p:blipFill>
        <p:spPr>
          <a:xfrm>
            <a:off x="2924572" y="2181445"/>
            <a:ext cx="18547547" cy="10171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ditar: doble clic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Editar: doble clic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8" name="Unknown-3.jpeg" descr="Unknown-3.jpeg"/>
          <p:cNvPicPr>
            <a:picLocks noChangeAspect="1"/>
          </p:cNvPicPr>
          <p:nvPr/>
        </p:nvPicPr>
        <p:blipFill>
          <a:blip r:embed="rId2">
            <a:extLst/>
          </a:blip>
          <a:srcRect l="4598" t="53492" r="4095" b="22381"/>
          <a:stretch>
            <a:fillRect/>
          </a:stretch>
        </p:blipFill>
        <p:spPr>
          <a:xfrm>
            <a:off x="2531480" y="1487141"/>
            <a:ext cx="20000188" cy="11449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