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597" r:id="rId2"/>
    <p:sldId id="601" r:id="rId3"/>
    <p:sldId id="622" r:id="rId4"/>
    <p:sldId id="560" r:id="rId5"/>
    <p:sldId id="614" r:id="rId6"/>
    <p:sldId id="615" r:id="rId7"/>
    <p:sldId id="561" r:id="rId8"/>
    <p:sldId id="616" r:id="rId9"/>
    <p:sldId id="613" r:id="rId10"/>
    <p:sldId id="617" r:id="rId11"/>
    <p:sldId id="618" r:id="rId12"/>
    <p:sldId id="619" r:id="rId13"/>
    <p:sldId id="620" r:id="rId14"/>
    <p:sldId id="623" r:id="rId15"/>
    <p:sldId id="612" r:id="rId16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0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25B44-8B50-4EEA-B8C1-595E88734172}" type="datetimeFigureOut">
              <a:rPr lang="es-MX" smtClean="0"/>
              <a:pPr/>
              <a:t>24/04/2018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F0E05-9F6C-4AE3-B90E-E523982A4CD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125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229200"/>
            <a:ext cx="6912768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277676" y="4386590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p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085185"/>
            <a:ext cx="6912768" cy="129614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156609" y="4186905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A31BE9C-E00A-48E9-90AC-70C29258BC51}" type="datetime1">
              <a:rPr lang="es-GT" smtClean="0"/>
              <a:pPr/>
              <a:t>24/04/2018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3906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4407247"/>
            <a:ext cx="7200800" cy="197408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159CC6C7-533E-47FE-ABB9-22BF74795470}" type="datetime1">
              <a:rPr lang="es-GT" smtClean="0"/>
              <a:pPr/>
              <a:t>24/04/2018</a:t>
            </a:fld>
            <a:endParaRPr lang="es-GT"/>
          </a:p>
        </p:txBody>
      </p:sp>
      <p:sp>
        <p:nvSpPr>
          <p:cNvPr id="9" name="8 CuadroTexto"/>
          <p:cNvSpPr txBox="1"/>
          <p:nvPr userDrawn="1"/>
        </p:nvSpPr>
        <p:spPr>
          <a:xfrm>
            <a:off x="4966428" y="3535191"/>
            <a:ext cx="1296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3097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una línea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lIns="36000" rIns="36000"/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739949"/>
            <a:ext cx="6912768" cy="4785395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91B27A88-DA21-49C6-8EF0-566BEB9CC0B5}" type="datetime1">
              <a:rPr lang="es-GT" smtClean="0"/>
              <a:pPr/>
              <a:t>24/04/2018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dos líneas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4E86809E-9190-4572-8B9E-652B3A98186E}" type="datetime1">
              <a:rPr lang="es-GT" smtClean="0"/>
              <a:pPr/>
              <a:t>24/04/2018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701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de barras later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A9D396F-3B1F-46C9-AF45-4502600B37CD}" type="datetime1">
              <a:rPr lang="es-GT" smtClean="0"/>
              <a:pPr/>
              <a:t>24/04/2018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6556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9CB449A-EA56-4782-9851-61E3104D5E2A}" type="datetime1">
              <a:rPr lang="es-GT" smtClean="0"/>
              <a:pPr/>
              <a:t>24/04/2018</a:t>
            </a:fld>
            <a:endParaRPr lang="es-GT" dirty="0"/>
          </a:p>
        </p:txBody>
      </p:sp>
      <p:sp>
        <p:nvSpPr>
          <p:cNvPr id="8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20055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6F72DA2-C63A-4726-8DA3-1314E4F40FCC}" type="datetime1">
              <a:rPr lang="es-GT" smtClean="0"/>
              <a:pPr/>
              <a:t>24/04/2018</a:t>
            </a:fld>
            <a:endParaRPr lang="es-GT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05037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G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24/04/2018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GT"/>
          </a:p>
        </p:txBody>
      </p:sp>
      <p:sp>
        <p:nvSpPr>
          <p:cNvPr id="7" name="4 Marcador de número de diapositiva"/>
          <p:cNvSpPr txBox="1">
            <a:spLocks/>
          </p:cNvSpPr>
          <p:nvPr userDrawn="1"/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G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48000" y="619200"/>
            <a:ext cx="7848000" cy="74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15616" y="1628800"/>
            <a:ext cx="6912768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11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3E6F8C2-5543-47E2-91C8-6CB988A0BFD6}" type="datetime1">
              <a:rPr lang="es-GT" smtClean="0"/>
              <a:pPr/>
              <a:t>24/04/2018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24/04/2018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2.wp.com/new.nicolasfund.org/wp-content/uploads/2013/09/Nicol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13018"/>
            <a:ext cx="3459485" cy="521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01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COMO PUEDE GANARSE EL RESPETO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s-GT" sz="4400" dirty="0" smtClean="0"/>
              <a:t>4 </a:t>
            </a:r>
            <a:r>
              <a:rPr lang="es-GT" sz="4400" dirty="0" err="1" smtClean="0"/>
              <a:t>Dedicacion</a:t>
            </a:r>
            <a:r>
              <a:rPr lang="es-GT" sz="4400" dirty="0" smtClean="0"/>
              <a:t>.</a:t>
            </a:r>
          </a:p>
          <a:p>
            <a:r>
              <a:rPr lang="es-GT" sz="4400" dirty="0" smtClean="0"/>
              <a:t>¿Es </a:t>
            </a:r>
            <a:r>
              <a:rPr lang="es-GT" sz="4400" dirty="0"/>
              <a:t>usted dedicado? Si su respuesta fue SI, entonces </a:t>
            </a:r>
            <a:r>
              <a:rPr lang="es-GT" sz="4400" dirty="0" smtClean="0"/>
              <a:t>¡</a:t>
            </a:r>
            <a:r>
              <a:rPr lang="es-GT" sz="4400" dirty="0" err="1" smtClean="0"/>
              <a:t>demuestrelo</a:t>
            </a:r>
            <a:r>
              <a:rPr lang="es-GT" dirty="0" smtClean="0"/>
              <a:t>!</a:t>
            </a:r>
            <a:endParaRPr lang="en-US" u="words" dirty="0"/>
          </a:p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24/04/2018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579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COMO PUEDE GANARSE EL RESPETO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s-GT" sz="4400" dirty="0" smtClean="0"/>
              <a:t>5. Hacer algo de valor por los </a:t>
            </a:r>
            <a:r>
              <a:rPr lang="es-GT" sz="4400" dirty="0" smtClean="0"/>
              <a:t>demás</a:t>
            </a:r>
            <a:endParaRPr lang="es-GT" sz="4400" dirty="0" smtClean="0"/>
          </a:p>
          <a:p>
            <a:r>
              <a:rPr lang="es-GT" sz="4400" dirty="0" smtClean="0"/>
              <a:t>¿</a:t>
            </a:r>
            <a:r>
              <a:rPr lang="es-GT" sz="4400" dirty="0"/>
              <a:t>Qué estaría dispuesto a hacer por los demás ? (Agregar Valor)</a:t>
            </a:r>
            <a:endParaRPr lang="en-US" sz="4400" u="words" dirty="0"/>
          </a:p>
          <a:p>
            <a:pPr lvl="0"/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24/04/2018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173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COMO PUEDE GANARSE EL RESPETO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s-GT" sz="4400" dirty="0"/>
              <a:t>6</a:t>
            </a:r>
            <a:r>
              <a:rPr lang="es-GT" sz="4400" dirty="0" smtClean="0"/>
              <a:t>. Auto evaluándose</a:t>
            </a:r>
          </a:p>
          <a:p>
            <a:r>
              <a:rPr lang="es-GT" sz="4400" dirty="0" smtClean="0"/>
              <a:t>Evalúese </a:t>
            </a:r>
            <a:r>
              <a:rPr lang="es-GT" sz="4400" dirty="0"/>
              <a:t>a usted mismo. </a:t>
            </a:r>
            <a:r>
              <a:rPr lang="es-GT" sz="4400" dirty="0" smtClean="0"/>
              <a:t> </a:t>
            </a:r>
            <a:r>
              <a:rPr lang="es-GT" sz="4400" dirty="0" err="1" smtClean="0"/>
              <a:t>Preguntese</a:t>
            </a:r>
            <a:r>
              <a:rPr lang="es-GT" sz="4400" dirty="0" smtClean="0"/>
              <a:t> ¿Cómo puedo </a:t>
            </a:r>
            <a:r>
              <a:rPr lang="es-GT" sz="4400" dirty="0"/>
              <a:t>mejorar como </a:t>
            </a:r>
            <a:r>
              <a:rPr lang="es-GT" sz="4400" dirty="0" err="1"/>
              <a:t>lider</a:t>
            </a:r>
            <a:r>
              <a:rPr lang="es-GT" sz="4400" dirty="0"/>
              <a:t>?</a:t>
            </a:r>
            <a:endParaRPr lang="en-US" sz="4400" u="words" dirty="0"/>
          </a:p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24/04/2018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554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idea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GT" b="1" dirty="0"/>
              <a:t>Escriba un hábito o práctica que pueda incorporar en su vida y que le permita estar cada día mas cerca de su meta.</a:t>
            </a:r>
            <a:endParaRPr lang="en-US" u="words" dirty="0"/>
          </a:p>
          <a:p>
            <a:pPr lvl="0" algn="just"/>
            <a:r>
              <a:rPr lang="es-GT" b="1" dirty="0"/>
              <a:t>Escriba esto por todo un mes dentro de su calendario –cada día!</a:t>
            </a:r>
            <a:endParaRPr lang="en-US" u="words" dirty="0"/>
          </a:p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24/04/2018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2623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dirty="0" smtClean="0"/>
              <a:t>A PARTIR DE HOY VOY A…</a:t>
            </a:r>
          </a:p>
          <a:p>
            <a:r>
              <a:rPr lang="es-GT" smtClean="0"/>
              <a:t>APARTIR DE HOY YA NO VOY A….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24/04/2018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3743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GT" sz="5400" dirty="0" smtClean="0"/>
              <a:t>¿Cuándo fue la ultima vez que pensó algo por primera vez?</a:t>
            </a:r>
            <a:endParaRPr lang="en-US" sz="54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24/04/2018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15</a:t>
            </a:fld>
            <a:endParaRPr lang="es-MX" dirty="0"/>
          </a:p>
        </p:txBody>
      </p:sp>
      <p:pic>
        <p:nvPicPr>
          <p:cNvPr id="6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52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 LEY DEL </a:t>
            </a:r>
            <a:r>
              <a:rPr lang="en-US" dirty="0" smtClean="0"/>
              <a:t>RESPETO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GT" b="1" dirty="0"/>
              <a:t>“La gente naturalmente sigue a líderes que sean más Fuertes que ellos mismos”</a:t>
            </a:r>
            <a:endParaRPr lang="en-US" u="word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24/04/2018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03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Oigamos una historia…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err="1"/>
              <a:t>harriet</a:t>
            </a:r>
            <a:r>
              <a:rPr lang="en-US" dirty="0"/>
              <a:t> </a:t>
            </a:r>
            <a:r>
              <a:rPr lang="en-US" dirty="0" err="1"/>
              <a:t>tubman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CB449A-EA56-4782-9851-61E3104D5E2A}" type="datetime1">
              <a:rPr lang="es-GT" smtClean="0"/>
              <a:pPr/>
              <a:t>24/04/2018</a:t>
            </a:fld>
            <a:endParaRPr lang="es-GT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3</a:t>
            </a:fld>
            <a:endParaRPr lang="es-MX" dirty="0"/>
          </a:p>
        </p:txBody>
      </p:sp>
      <p:pic>
        <p:nvPicPr>
          <p:cNvPr id="1026" name="Picture 2" descr="http://www.biography.com/imported/images/Biography/Images/Profiles/T/Harriet-Tubman-9511430-1-4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24285"/>
            <a:ext cx="3829050" cy="3829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6483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sz="2800" b="1" dirty="0"/>
              <a:t>EL RESPETO TIENE QUE SER GANADO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556793"/>
            <a:ext cx="7416824" cy="5184576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s-GT" sz="6500" dirty="0"/>
              <a:t>Las personas no siguen a los demás por accidente. Ellos siguen a individuos cuyo liderazgo respetan.</a:t>
            </a:r>
            <a:endParaRPr lang="en-US" sz="6500" u="words" dirty="0"/>
          </a:p>
          <a:p>
            <a:pPr lvl="0"/>
            <a:r>
              <a:rPr lang="es-GT" sz="6500" dirty="0"/>
              <a:t>¿Quién escoge seguirte a ti?</a:t>
            </a:r>
            <a:endParaRPr lang="en-US" sz="6500" u="words" dirty="0"/>
          </a:p>
          <a:p>
            <a:pPr lvl="0"/>
            <a:r>
              <a:rPr lang="es-GT" sz="6500" dirty="0"/>
              <a:t>¿Cuál es tu nivel de liderazgo?</a:t>
            </a:r>
            <a:endParaRPr lang="en-US" sz="6500" u="words" dirty="0"/>
          </a:p>
          <a:p>
            <a:pPr algn="just">
              <a:buNone/>
            </a:pPr>
            <a:endParaRPr lang="es-G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sz="2800" b="1" dirty="0"/>
              <a:t>EL RESPETO TIENE QUE SER GANADO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556793"/>
            <a:ext cx="7416824" cy="5184576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s-GT" sz="6500" dirty="0" smtClean="0"/>
              <a:t>He </a:t>
            </a:r>
            <a:r>
              <a:rPr lang="es-GT" sz="6500" dirty="0"/>
              <a:t>aquí la prueba: ¿Como cambiarían </a:t>
            </a:r>
            <a:r>
              <a:rPr lang="es-GT" sz="6500" dirty="0" smtClean="0"/>
              <a:t>tus </a:t>
            </a:r>
            <a:r>
              <a:rPr lang="es-GT" sz="6500" dirty="0"/>
              <a:t>subalternos, </a:t>
            </a:r>
            <a:r>
              <a:rPr lang="es-GT" sz="6500" dirty="0" smtClean="0"/>
              <a:t>O los, </a:t>
            </a:r>
            <a:r>
              <a:rPr lang="es-GT" sz="6500" dirty="0"/>
              <a:t>miembros de la familia algo que </a:t>
            </a:r>
            <a:r>
              <a:rPr lang="es-GT" sz="6500" dirty="0" smtClean="0"/>
              <a:t>están haciendo</a:t>
            </a:r>
            <a:r>
              <a:rPr lang="es-GT" sz="6500" dirty="0"/>
              <a:t>, por algo que </a:t>
            </a:r>
            <a:r>
              <a:rPr lang="es-GT" sz="6500" dirty="0" smtClean="0"/>
              <a:t>tu </a:t>
            </a:r>
            <a:r>
              <a:rPr lang="es-GT" sz="6500" dirty="0"/>
              <a:t>les </a:t>
            </a:r>
            <a:r>
              <a:rPr lang="es-GT" sz="6500" dirty="0" smtClean="0"/>
              <a:t>pidas </a:t>
            </a:r>
            <a:r>
              <a:rPr lang="es-GT" sz="6500" dirty="0"/>
              <a:t>hacer como líder?</a:t>
            </a:r>
            <a:endParaRPr lang="en-US" sz="6500" u="words" dirty="0"/>
          </a:p>
          <a:p>
            <a:pPr lvl="0"/>
            <a:r>
              <a:rPr lang="es-GT" sz="6500" dirty="0"/>
              <a:t> </a:t>
            </a:r>
            <a:r>
              <a:rPr lang="es-GT" sz="6500" dirty="0" smtClean="0"/>
              <a:t>Discute tus </a:t>
            </a:r>
            <a:r>
              <a:rPr lang="es-GT" sz="6500" dirty="0"/>
              <a:t>respuestas y </a:t>
            </a:r>
            <a:endParaRPr lang="es-GT" sz="6500" dirty="0" smtClean="0"/>
          </a:p>
          <a:p>
            <a:pPr lvl="0"/>
            <a:r>
              <a:rPr lang="es-GT" sz="6500" dirty="0" smtClean="0"/>
              <a:t>¿</a:t>
            </a:r>
            <a:r>
              <a:rPr lang="es-GT" sz="6500" dirty="0"/>
              <a:t>Como podría cambiar </a:t>
            </a:r>
            <a:r>
              <a:rPr lang="es-GT" sz="6500" dirty="0" smtClean="0"/>
              <a:t>tus </a:t>
            </a:r>
            <a:r>
              <a:rPr lang="es-GT" sz="6500" dirty="0"/>
              <a:t>cualidades como </a:t>
            </a:r>
            <a:r>
              <a:rPr lang="es-GT" sz="6500" dirty="0" err="1"/>
              <a:t>lider</a:t>
            </a:r>
            <a:r>
              <a:rPr lang="es-GT" sz="6500" dirty="0"/>
              <a:t>? </a:t>
            </a:r>
            <a:endParaRPr lang="en-US" sz="6500" u="words" dirty="0"/>
          </a:p>
          <a:p>
            <a:pPr algn="just">
              <a:buNone/>
            </a:pP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68037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LA CLAVE…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s-GT" dirty="0" smtClean="0"/>
              <a:t>Las </a:t>
            </a:r>
            <a:r>
              <a:rPr lang="es-GT" dirty="0"/>
              <a:t>personas </a:t>
            </a:r>
            <a:r>
              <a:rPr lang="es-GT" b="1" dirty="0"/>
              <a:t>QUIEREN </a:t>
            </a:r>
            <a:r>
              <a:rPr lang="es-GT" dirty="0"/>
              <a:t>seguir a las personas que respetan. </a:t>
            </a:r>
            <a:endParaRPr lang="es-GT" dirty="0" smtClean="0"/>
          </a:p>
          <a:p>
            <a:pPr lvl="0" algn="just"/>
            <a:r>
              <a:rPr lang="es-GT" dirty="0" smtClean="0"/>
              <a:t>La pregunta es: ¿Cómo </a:t>
            </a:r>
            <a:r>
              <a:rPr lang="es-GT" dirty="0"/>
              <a:t>puede ganarse el respeto? </a:t>
            </a:r>
            <a:endParaRPr lang="en-US" u="word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24/04/2018</a:t>
            </a:fld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77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COMO PUEDE GANARSE EL RESPETO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s-GT" dirty="0" smtClean="0"/>
              <a:t>1. El </a:t>
            </a:r>
            <a:r>
              <a:rPr lang="es-GT" dirty="0"/>
              <a:t>talento </a:t>
            </a:r>
            <a:r>
              <a:rPr lang="es-GT" dirty="0" smtClean="0"/>
              <a:t>es </a:t>
            </a:r>
            <a:r>
              <a:rPr lang="es-GT" dirty="0"/>
              <a:t>el primer paso para atraer a las personas, </a:t>
            </a:r>
            <a:endParaRPr lang="es-GT" dirty="0" smtClean="0"/>
          </a:p>
          <a:p>
            <a:pPr lvl="0" algn="just"/>
            <a:r>
              <a:rPr lang="es-GT" dirty="0"/>
              <a:t>Pero </a:t>
            </a:r>
            <a:r>
              <a:rPr lang="es-GT" dirty="0" smtClean="0"/>
              <a:t>solo el talento </a:t>
            </a:r>
            <a:r>
              <a:rPr lang="es-GT" dirty="0"/>
              <a:t>no va a funcionar; </a:t>
            </a:r>
            <a:r>
              <a:rPr lang="es-GT" dirty="0" smtClean="0"/>
              <a:t>fallará si </a:t>
            </a:r>
            <a:r>
              <a:rPr lang="es-GT" dirty="0"/>
              <a:t>usted no tiene el respeto de otros. </a:t>
            </a:r>
            <a:endParaRPr lang="en-US" u="word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24/04/2018</a:t>
            </a:fld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7</a:t>
            </a:fld>
            <a:endParaRPr lang="es-MX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COMO PUEDE GANARSE EL RESPETO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algn="just">
              <a:buNone/>
            </a:pPr>
            <a:r>
              <a:rPr lang="es-GT" dirty="0" smtClean="0"/>
              <a:t>2. La segunda forma es por el </a:t>
            </a:r>
            <a:r>
              <a:rPr lang="en-US" dirty="0" smtClean="0"/>
              <a:t>EXITO O FRACASO </a:t>
            </a:r>
            <a:r>
              <a:rPr lang="en-US" dirty="0" err="1" smtClean="0"/>
              <a:t>experimentado</a:t>
            </a:r>
            <a:r>
              <a:rPr lang="en-US" dirty="0" smtClean="0"/>
              <a:t>. ( </a:t>
            </a:r>
            <a:r>
              <a:rPr lang="es-GT" dirty="0" smtClean="0"/>
              <a:t>Ahora analice </a:t>
            </a:r>
            <a:r>
              <a:rPr lang="es-GT" dirty="0"/>
              <a:t>su </a:t>
            </a:r>
            <a:r>
              <a:rPr lang="es-GT" dirty="0" smtClean="0"/>
              <a:t>pasado)</a:t>
            </a:r>
            <a:endParaRPr lang="en-US" dirty="0" smtClean="0"/>
          </a:p>
          <a:p>
            <a:pPr lvl="0" algn="just"/>
            <a:r>
              <a:rPr lang="es-GT" dirty="0" smtClean="0"/>
              <a:t>Sus </a:t>
            </a:r>
            <a:r>
              <a:rPr lang="es-GT" dirty="0"/>
              <a:t>seguidores </a:t>
            </a:r>
            <a:r>
              <a:rPr lang="es-GT" dirty="0" smtClean="0"/>
              <a:t>van </a:t>
            </a:r>
            <a:r>
              <a:rPr lang="es-GT" dirty="0"/>
              <a:t>a </a:t>
            </a:r>
            <a:r>
              <a:rPr lang="es-GT" dirty="0" smtClean="0"/>
              <a:t>seguirlo, </a:t>
            </a:r>
            <a:r>
              <a:rPr lang="es-GT" dirty="0"/>
              <a:t>porque ellos quieren ser parte de un éxito </a:t>
            </a:r>
            <a:r>
              <a:rPr lang="es-GT" dirty="0" smtClean="0"/>
              <a:t>futuro, </a:t>
            </a:r>
            <a:r>
              <a:rPr lang="es-GT" dirty="0"/>
              <a:t>no de un fracaso. </a:t>
            </a:r>
            <a:endParaRPr lang="en-US" u="words" dirty="0"/>
          </a:p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24/04/2018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7103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COMO PUEDE GANARSE EL RESPETO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s-GT" sz="4400" dirty="0" smtClean="0"/>
              <a:t>3. Mediante la Lealtad</a:t>
            </a:r>
          </a:p>
          <a:p>
            <a:pPr lvl="0"/>
            <a:r>
              <a:rPr lang="es-GT" sz="4400" dirty="0" smtClean="0"/>
              <a:t>Cuando </a:t>
            </a:r>
            <a:r>
              <a:rPr lang="es-GT" sz="4400" dirty="0"/>
              <a:t>un Líder se “pega” con el equipo – hasta que el trabajo se hace- Eso se llama </a:t>
            </a:r>
            <a:r>
              <a:rPr lang="es-GT" sz="4400" b="1" dirty="0"/>
              <a:t>LEALTAD</a:t>
            </a:r>
            <a:r>
              <a:rPr lang="es-GT" sz="4400" dirty="0"/>
              <a:t>.</a:t>
            </a:r>
            <a:endParaRPr lang="en-US" sz="4400" u="words" dirty="0"/>
          </a:p>
          <a:p>
            <a:pPr algn="ctr">
              <a:buNone/>
            </a:pPr>
            <a:r>
              <a:rPr lang="es-GT" dirty="0" smtClean="0"/>
              <a:t>.</a:t>
            </a:r>
            <a:endParaRPr lang="es-GT" dirty="0"/>
          </a:p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24/04/2018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200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Excelencia Personal del Trabajo">
      <a:dk1>
        <a:srgbClr val="FFFFFF"/>
      </a:dk1>
      <a:lt1>
        <a:srgbClr val="000000"/>
      </a:lt1>
      <a:dk2>
        <a:srgbClr val="FFFFFF"/>
      </a:dk2>
      <a:lt2>
        <a:srgbClr val="040351"/>
      </a:lt2>
      <a:accent1>
        <a:srgbClr val="FFCC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celencia Personal del Trabajo">
      <a:majorFont>
        <a:latin typeface="Copperplate Gothic Bold"/>
        <a:ea typeface=""/>
        <a:cs typeface=""/>
      </a:majorFont>
      <a:minorFont>
        <a:latin typeface="Copperplate Goth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7962</TotalTime>
  <Words>421</Words>
  <Application>Microsoft Office PowerPoint</Application>
  <PresentationFormat>Presentación en pantalla (4:3)</PresentationFormat>
  <Paragraphs>64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Copperplate Gothic Bold</vt:lpstr>
      <vt:lpstr>Copperplate Gothic Light</vt:lpstr>
      <vt:lpstr>Wingdings</vt:lpstr>
      <vt:lpstr>Tema de Office</vt:lpstr>
      <vt:lpstr>Presentación de PowerPoint</vt:lpstr>
      <vt:lpstr>LA LEY DEL RESPETO</vt:lpstr>
      <vt:lpstr>Oigamos una historia…</vt:lpstr>
      <vt:lpstr>EL RESPETO TIENE QUE SER GANADO</vt:lpstr>
      <vt:lpstr>EL RESPETO TIENE QUE SER GANADO</vt:lpstr>
      <vt:lpstr>LA CLAVE…</vt:lpstr>
      <vt:lpstr>COMO PUEDE GANARSE EL RESPETO</vt:lpstr>
      <vt:lpstr>COMO PUEDE GANARSE EL RESPETO</vt:lpstr>
      <vt:lpstr>COMO PUEDE GANARSE EL RESPETO</vt:lpstr>
      <vt:lpstr>COMO PUEDE GANARSE EL RESPETO</vt:lpstr>
      <vt:lpstr>COMO PUEDE GANARSE EL RESPETO</vt:lpstr>
      <vt:lpstr>COMO PUEDE GANARSE EL RESPETO</vt:lpstr>
      <vt:lpstr>idea</vt:lpstr>
      <vt:lpstr>Presentación de PowerPoint</vt:lpstr>
      <vt:lpstr>Presentación de PowerPoint</vt:lpstr>
    </vt:vector>
  </TitlesOfParts>
  <Company>CODICO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CODICO</dc:creator>
  <cp:lastModifiedBy>Microsoft</cp:lastModifiedBy>
  <cp:revision>144</cp:revision>
  <dcterms:created xsi:type="dcterms:W3CDTF">2011-10-05T01:03:11Z</dcterms:created>
  <dcterms:modified xsi:type="dcterms:W3CDTF">2018-04-24T18:12:35Z</dcterms:modified>
</cp:coreProperties>
</file>