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8F522-CFAC-D071-8E3A-47B9323DB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2D0EB6-13EA-510A-BD77-44485EF7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4678D-8F62-2F4E-C6D7-ED931E07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1DF26-1977-204C-6B12-13C4658E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F0E0F4-B0D7-AF14-3551-6D9E1D5C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364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FD3E6-992B-25AF-27B7-3415A1F6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5FCAF6-B1C0-07D6-0445-557D7ED96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D0265-5DCF-C752-6A00-6FF04DB6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8E24E-378D-90A6-EDF9-1B7929D4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CBBD2-CBE6-C73B-4836-35361863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943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ACA7-2A50-546C-C7F4-183AFB7A0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4BA2F4-4CC8-8AE3-5168-B0CA01E7E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A7EAF-1687-A0B2-48E6-3F4B0748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FD1B90-2B28-030A-A0DC-EBC930D4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DC0B7-70B9-017F-6AA2-03F81CEF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37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CB4B9-0A86-421C-DD01-6EC3EC1F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A5DC25-C5D8-D6A7-0853-E49EAA3F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AA068-4EE5-9D53-805A-58FCDFD3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05B3B3-829A-70C5-3088-9130E95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6826A-9B64-092D-DC2C-F66E7493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6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F74B8-8801-D9E6-BCC7-8E1DD655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1D0ED4-E129-E18C-5EAD-24F15D54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7EBA0-9EE1-2B58-F726-332C3535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8066AF-6DF8-6022-38A0-057FB57B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C30CC-0BEF-6344-EA75-E5D34D7A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574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A3803-22C3-15F3-B585-6C82F995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1346D-BFE0-21B9-BBAF-B4534F5EB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51891E-46DC-7638-79FD-3804A8503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BF2F5-1002-65F9-3962-419E31BE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5DDA24-AE8B-FA5B-A847-FC0361FE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278319-8899-ED1B-036C-9EC92107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157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7C726-A70D-5FFB-0F86-80E00DCB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0C3F3E-E94C-AD41-A582-A8B88FA20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E6903F-27BC-D119-9400-E8515FC0C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BC1B8F-4282-C8EE-22BD-64925742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59C527-7578-96CF-F079-96178177E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6E8433-0C6B-C1BA-2731-B22C21C0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76E5A7-ECFF-B944-D9F1-5B4537AF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42DABF-6F29-7CC4-1C85-E5FEAC3F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3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CF2CC-ECB5-EB40-39C3-1A8D5B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4C452B-3FEF-DF68-9148-2115ABF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C82AC-7CA3-A038-3FB5-B2F01D3B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185EEE-E456-0A0D-9133-A555FB7D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115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5A0150-B102-449E-B867-781E63FB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A36EAA-ABB5-7138-0FDE-706F6121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E6272C-BBCD-0B43-F497-FB76FF7F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8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6730E-57FD-4470-50C3-17F0BE7F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28B81-E664-2B4F-926E-AA0A8DD4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FA1F35-44A6-9FE1-87E4-5EED54A0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075CA-6291-A501-D698-4D3D8774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D96AA-D9EA-80AF-9781-0782FB7A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FDD1F6-EDE9-6B67-2008-7E6B4ABE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27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6FEC1-D0A6-F457-A716-9FA991CE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20B4B5-0E7C-F439-F2A1-59C6DA3D5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88C2D8-6CEE-8D47-6088-AEBA310E9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9C1B08-A374-A181-39C7-92D22175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09E320-20CF-53B6-208A-5A98B2CD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BC1ADE-23E9-DCB1-CA49-62C6DEEC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10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1ACFD0-663D-428A-D099-6A1D078F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81506-FF63-4F3A-C574-F235E284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EFC42E-6AA3-8106-0DD4-4B736D65D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5CEB-5C65-0845-8BA9-DAEFD2ADBF54}" type="datetimeFigureOut">
              <a:rPr lang="es-ES_tradnl" smtClean="0"/>
              <a:t>08/07/2026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50431-E52B-CAD9-7FA0-33CEBA0DC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7E295-ACFF-4A09-0E5A-FFE118C16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D32F-E94E-8F42-8ABA-FE75949422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6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C020A41-8CA5-0DD0-17C4-ED24105FAD0D}"/>
              </a:ext>
            </a:extLst>
          </p:cNvPr>
          <p:cNvSpPr txBox="1">
            <a:spLocks/>
          </p:cNvSpPr>
          <p:nvPr/>
        </p:nvSpPr>
        <p:spPr>
          <a:xfrm>
            <a:off x="856593" y="1786758"/>
            <a:ext cx="10478813" cy="2578291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ln/>
                <a:solidFill>
                  <a:srgbClr val="002060"/>
                </a:solidFill>
                <a:latin typeface="AntiqueOli" pitchFamily="2" charset="77"/>
              </a:rPr>
              <a:t>RESTA DE NÚMEROS </a:t>
            </a:r>
            <a:br>
              <a:rPr lang="es-ES_tradnl" b="1" dirty="0">
                <a:ln/>
                <a:solidFill>
                  <a:srgbClr val="002060"/>
                </a:solidFill>
                <a:latin typeface="AntiqueOli" pitchFamily="2" charset="77"/>
              </a:rPr>
            </a:br>
            <a:r>
              <a:rPr lang="es-ES_tradnl" b="1" dirty="0">
                <a:ln/>
                <a:solidFill>
                  <a:srgbClr val="002060"/>
                </a:solidFill>
                <a:latin typeface="AntiqueOli" pitchFamily="2" charset="77"/>
              </a:rPr>
              <a:t>ENTEROS</a:t>
            </a:r>
          </a:p>
        </p:txBody>
      </p:sp>
    </p:spTree>
    <p:extLst>
      <p:ext uri="{BB962C8B-B14F-4D97-AF65-F5344CB8AC3E}">
        <p14:creationId xmlns:p14="http://schemas.microsoft.com/office/powerpoint/2010/main" val="276507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A5BB61-B1E9-9119-CB46-33E31272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3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8557A1-96EA-7173-DB72-2BD2B712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6DFE5CD-2B29-21E3-4AD3-29AA7B6B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9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56B23D1-4B6A-009E-4DDA-75F3812C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2C5DB9E-0EFA-C966-4BEC-1536AFD4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5325E97-B3C0-A88B-47E7-4A6F9EFC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90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AntiqueOli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50232184414</dc:creator>
  <cp:lastModifiedBy>Jennifer</cp:lastModifiedBy>
  <cp:revision>3</cp:revision>
  <dcterms:created xsi:type="dcterms:W3CDTF">2023-07-19T17:32:19Z</dcterms:created>
  <dcterms:modified xsi:type="dcterms:W3CDTF">2026-07-08T20:26:00Z</dcterms:modified>
</cp:coreProperties>
</file>