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597" r:id="rId2"/>
    <p:sldId id="601" r:id="rId3"/>
    <p:sldId id="622" r:id="rId4"/>
    <p:sldId id="560" r:id="rId5"/>
    <p:sldId id="623" r:id="rId6"/>
    <p:sldId id="624" r:id="rId7"/>
    <p:sldId id="614" r:id="rId8"/>
    <p:sldId id="615" r:id="rId9"/>
    <p:sldId id="561" r:id="rId10"/>
    <p:sldId id="625" r:id="rId11"/>
    <p:sldId id="612" r:id="rId12"/>
  </p:sldIdLst>
  <p:sldSz cx="9144000" cy="6858000" type="screen4x3"/>
  <p:notesSz cx="6858000" cy="9144000"/>
  <p:defaultTextStyle>
    <a:defPPr>
      <a:defRPr lang="es-G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04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44" y="-2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B40C50-5229-4B0C-B623-0BCE797DD1EC}" type="doc">
      <dgm:prSet loTypeId="urn:microsoft.com/office/officeart/2005/8/layout/arrow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4CE949E-9489-4358-A299-5A69B12D7D2A}">
      <dgm:prSet phldrT="[Texto]"/>
      <dgm:spPr/>
      <dgm:t>
        <a:bodyPr/>
        <a:lstStyle/>
        <a:p>
          <a:r>
            <a:rPr lang="es-GT" dirty="0" smtClean="0"/>
            <a:t>Habilidad Natural</a:t>
          </a:r>
          <a:endParaRPr lang="en-US" dirty="0"/>
        </a:p>
      </dgm:t>
    </dgm:pt>
    <dgm:pt modelId="{1CBB6514-B1A2-4B09-9BFE-530DF560FB2B}" type="parTrans" cxnId="{1BA57FC7-27CC-4B4E-8174-2E6EC3DC8896}">
      <dgm:prSet/>
      <dgm:spPr/>
      <dgm:t>
        <a:bodyPr/>
        <a:lstStyle/>
        <a:p>
          <a:endParaRPr lang="en-US"/>
        </a:p>
      </dgm:t>
    </dgm:pt>
    <dgm:pt modelId="{C3A6FCDD-FA46-4DD6-89CC-11EACDC333FF}" type="sibTrans" cxnId="{1BA57FC7-27CC-4B4E-8174-2E6EC3DC8896}">
      <dgm:prSet/>
      <dgm:spPr/>
      <dgm:t>
        <a:bodyPr/>
        <a:lstStyle/>
        <a:p>
          <a:endParaRPr lang="en-US"/>
        </a:p>
      </dgm:t>
    </dgm:pt>
    <dgm:pt modelId="{A3A15E2A-3C94-4D25-8F4A-9DC8FF794377}">
      <dgm:prSet phldrT="[Texto]"/>
      <dgm:spPr/>
      <dgm:t>
        <a:bodyPr/>
        <a:lstStyle/>
        <a:p>
          <a:r>
            <a:rPr lang="es-GT" dirty="0" smtClean="0"/>
            <a:t>Técnicas Aprendidas</a:t>
          </a:r>
          <a:endParaRPr lang="en-US" dirty="0"/>
        </a:p>
      </dgm:t>
    </dgm:pt>
    <dgm:pt modelId="{53E03FA0-B8E5-4E23-8362-2677D3AEAD60}" type="parTrans" cxnId="{7509F932-F3DC-4B69-99E3-9D4E897F10D4}">
      <dgm:prSet/>
      <dgm:spPr/>
      <dgm:t>
        <a:bodyPr/>
        <a:lstStyle/>
        <a:p>
          <a:endParaRPr lang="en-US"/>
        </a:p>
      </dgm:t>
    </dgm:pt>
    <dgm:pt modelId="{C78503D3-8988-43D1-856D-3F1749ABED0D}" type="sibTrans" cxnId="{7509F932-F3DC-4B69-99E3-9D4E897F10D4}">
      <dgm:prSet/>
      <dgm:spPr/>
      <dgm:t>
        <a:bodyPr/>
        <a:lstStyle/>
        <a:p>
          <a:endParaRPr lang="en-US"/>
        </a:p>
      </dgm:t>
    </dgm:pt>
    <dgm:pt modelId="{2ADCB347-9F2B-4F01-A9DA-75E34E2D7D43}" type="pres">
      <dgm:prSet presAssocID="{81B40C50-5229-4B0C-B623-0BCE797DD1EC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866CDA4-981D-43CC-A600-9CA52957B0CA}" type="pres">
      <dgm:prSet presAssocID="{81B40C50-5229-4B0C-B623-0BCE797DD1EC}" presName="ribbon" presStyleLbl="node1" presStyleIdx="0" presStyleCnt="1"/>
      <dgm:spPr/>
    </dgm:pt>
    <dgm:pt modelId="{AC8BA26B-993E-4FAD-A6B1-2FB9375E218F}" type="pres">
      <dgm:prSet presAssocID="{81B40C50-5229-4B0C-B623-0BCE797DD1EC}" presName="lef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2162F2-D116-4992-8847-D15B88054313}" type="pres">
      <dgm:prSet presAssocID="{81B40C50-5229-4B0C-B623-0BCE797DD1EC}" presName="righ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BA57FC7-27CC-4B4E-8174-2E6EC3DC8896}" srcId="{81B40C50-5229-4B0C-B623-0BCE797DD1EC}" destId="{74CE949E-9489-4358-A299-5A69B12D7D2A}" srcOrd="0" destOrd="0" parTransId="{1CBB6514-B1A2-4B09-9BFE-530DF560FB2B}" sibTransId="{C3A6FCDD-FA46-4DD6-89CC-11EACDC333FF}"/>
    <dgm:cxn modelId="{5A94EFA4-889A-419C-B471-A7BB0332E258}" type="presOf" srcId="{81B40C50-5229-4B0C-B623-0BCE797DD1EC}" destId="{2ADCB347-9F2B-4F01-A9DA-75E34E2D7D43}" srcOrd="0" destOrd="0" presId="urn:microsoft.com/office/officeart/2005/8/layout/arrow6"/>
    <dgm:cxn modelId="{692AF621-16EC-43BC-B103-3B45034E3CCB}" type="presOf" srcId="{74CE949E-9489-4358-A299-5A69B12D7D2A}" destId="{AC8BA26B-993E-4FAD-A6B1-2FB9375E218F}" srcOrd="0" destOrd="0" presId="urn:microsoft.com/office/officeart/2005/8/layout/arrow6"/>
    <dgm:cxn modelId="{7509F932-F3DC-4B69-99E3-9D4E897F10D4}" srcId="{81B40C50-5229-4B0C-B623-0BCE797DD1EC}" destId="{A3A15E2A-3C94-4D25-8F4A-9DC8FF794377}" srcOrd="1" destOrd="0" parTransId="{53E03FA0-B8E5-4E23-8362-2677D3AEAD60}" sibTransId="{C78503D3-8988-43D1-856D-3F1749ABED0D}"/>
    <dgm:cxn modelId="{A0313BBE-20AA-472F-8952-B286ABAE2508}" type="presOf" srcId="{A3A15E2A-3C94-4D25-8F4A-9DC8FF794377}" destId="{C52162F2-D116-4992-8847-D15B88054313}" srcOrd="0" destOrd="0" presId="urn:microsoft.com/office/officeart/2005/8/layout/arrow6"/>
    <dgm:cxn modelId="{D7DD1443-9A4E-49F3-9255-54FB3BBD6455}" type="presParOf" srcId="{2ADCB347-9F2B-4F01-A9DA-75E34E2D7D43}" destId="{C866CDA4-981D-43CC-A600-9CA52957B0CA}" srcOrd="0" destOrd="0" presId="urn:microsoft.com/office/officeart/2005/8/layout/arrow6"/>
    <dgm:cxn modelId="{9C2D2774-7D06-436D-BA9F-0F79A583FBCF}" type="presParOf" srcId="{2ADCB347-9F2B-4F01-A9DA-75E34E2D7D43}" destId="{AC8BA26B-993E-4FAD-A6B1-2FB9375E218F}" srcOrd="1" destOrd="0" presId="urn:microsoft.com/office/officeart/2005/8/layout/arrow6"/>
    <dgm:cxn modelId="{2446B51D-DC56-498F-9C98-0A0CACF3EDBB}" type="presParOf" srcId="{2ADCB347-9F2B-4F01-A9DA-75E34E2D7D43}" destId="{C52162F2-D116-4992-8847-D15B88054313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66CDA4-981D-43CC-A600-9CA52957B0CA}">
      <dsp:nvSpPr>
        <dsp:cNvPr id="0" name=""/>
        <dsp:cNvSpPr/>
      </dsp:nvSpPr>
      <dsp:spPr>
        <a:xfrm>
          <a:off x="0" y="812799"/>
          <a:ext cx="6096000" cy="2438400"/>
        </a:xfrm>
        <a:prstGeom prst="leftRightRibb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8BA26B-993E-4FAD-A6B1-2FB9375E218F}">
      <dsp:nvSpPr>
        <dsp:cNvPr id="0" name=""/>
        <dsp:cNvSpPr/>
      </dsp:nvSpPr>
      <dsp:spPr>
        <a:xfrm>
          <a:off x="731520" y="1239519"/>
          <a:ext cx="2011680" cy="1194816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6680" rIns="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GT" sz="3000" kern="1200" dirty="0" smtClean="0"/>
            <a:t>Habilidad Natural</a:t>
          </a:r>
          <a:endParaRPr lang="en-US" sz="3000" kern="1200" dirty="0"/>
        </a:p>
      </dsp:txBody>
      <dsp:txXfrm>
        <a:off x="731520" y="1239519"/>
        <a:ext cx="2011680" cy="1194816"/>
      </dsp:txXfrm>
    </dsp:sp>
    <dsp:sp modelId="{C52162F2-D116-4992-8847-D15B88054313}">
      <dsp:nvSpPr>
        <dsp:cNvPr id="0" name=""/>
        <dsp:cNvSpPr/>
      </dsp:nvSpPr>
      <dsp:spPr>
        <a:xfrm>
          <a:off x="3048000" y="1629663"/>
          <a:ext cx="2377440" cy="1194816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6680" rIns="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GT" sz="3000" kern="1200" dirty="0" smtClean="0"/>
            <a:t>Técnicas Aprendidas</a:t>
          </a:r>
          <a:endParaRPr lang="en-US" sz="3000" kern="1200" dirty="0"/>
        </a:p>
      </dsp:txBody>
      <dsp:txXfrm>
        <a:off x="3048000" y="1629663"/>
        <a:ext cx="2377440" cy="11948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B25B44-8B50-4EEA-B8C1-595E88734172}" type="datetimeFigureOut">
              <a:rPr lang="es-MX" smtClean="0"/>
              <a:pPr/>
              <a:t>24/05/2013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3F0E05-9F6C-4AE3-B90E-E523982A4CDB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81253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 gene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71600" y="5229200"/>
            <a:ext cx="6912768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GT" dirty="0"/>
          </a:p>
        </p:txBody>
      </p:sp>
      <p:sp>
        <p:nvSpPr>
          <p:cNvPr id="10" name="9 CuadroTexto"/>
          <p:cNvSpPr txBox="1"/>
          <p:nvPr userDrawn="1"/>
        </p:nvSpPr>
        <p:spPr>
          <a:xfrm>
            <a:off x="5277676" y="4386590"/>
            <a:ext cx="14545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sz="16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experto.com.gt</a:t>
            </a:r>
            <a:endParaRPr lang="es-MX" sz="16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 p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7999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71600" y="5085185"/>
            <a:ext cx="6912768" cy="1296144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GT" dirty="0"/>
          </a:p>
        </p:txBody>
      </p:sp>
      <p:sp>
        <p:nvSpPr>
          <p:cNvPr id="10" name="9 CuadroTexto"/>
          <p:cNvSpPr txBox="1"/>
          <p:nvPr userDrawn="1"/>
        </p:nvSpPr>
        <p:spPr>
          <a:xfrm>
            <a:off x="5156609" y="4186905"/>
            <a:ext cx="14545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sz="16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experto.com.gt</a:t>
            </a:r>
            <a:endParaRPr lang="es-MX" sz="16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2"/>
          </p:nvPr>
        </p:nvSpPr>
        <p:spPr>
          <a:xfrm>
            <a:off x="6876256" y="6535782"/>
            <a:ext cx="1296144" cy="288032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+mn-lt"/>
              </a:defRPr>
            </a:lvl1pPr>
          </a:lstStyle>
          <a:p>
            <a:fld id="{3A31BE9C-E00A-48E9-90AC-70C29258BC51}" type="datetime1">
              <a:rPr lang="es-GT" smtClean="0"/>
              <a:pPr/>
              <a:t>24/05/2013</a:t>
            </a:fld>
            <a:endParaRPr lang="es-GT"/>
          </a:p>
        </p:txBody>
      </p:sp>
      <p:sp>
        <p:nvSpPr>
          <p:cNvPr id="6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926232" y="6535814"/>
            <a:ext cx="54942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E4246-48EB-490D-BCAE-C675BE41BB3C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239068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71600" y="4407247"/>
            <a:ext cx="7200800" cy="197408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GT" dirty="0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2"/>
          </p:nvPr>
        </p:nvSpPr>
        <p:spPr>
          <a:xfrm>
            <a:off x="6876256" y="6535782"/>
            <a:ext cx="1296144" cy="288032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+mn-lt"/>
              </a:defRPr>
            </a:lvl1pPr>
          </a:lstStyle>
          <a:p>
            <a:fld id="{159CC6C7-533E-47FE-ABB9-22BF74795470}" type="datetime1">
              <a:rPr lang="es-GT" smtClean="0"/>
              <a:pPr/>
              <a:t>24/05/2013</a:t>
            </a:fld>
            <a:endParaRPr lang="es-GT"/>
          </a:p>
        </p:txBody>
      </p:sp>
      <p:sp>
        <p:nvSpPr>
          <p:cNvPr id="9" name="8 CuadroTexto"/>
          <p:cNvSpPr txBox="1"/>
          <p:nvPr userDrawn="1"/>
        </p:nvSpPr>
        <p:spPr>
          <a:xfrm>
            <a:off x="4966428" y="3535191"/>
            <a:ext cx="12968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sz="14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experto.com.gt</a:t>
            </a:r>
            <a:endParaRPr lang="es-MX" sz="14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926232" y="6535814"/>
            <a:ext cx="54942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E4246-48EB-490D-BCAE-C675BE41BB3C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753097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una línea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lIns="36000" rIns="36000"/>
          <a:lstStyle/>
          <a:p>
            <a:r>
              <a:rPr lang="es-ES" dirty="0" smtClean="0"/>
              <a:t>Haga clic para modificar el estilo de título del patrón</a:t>
            </a:r>
            <a:endParaRPr lang="es-GT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15616" y="1739949"/>
            <a:ext cx="6912768" cy="4785395"/>
          </a:xfrm>
        </p:spPr>
        <p:txBody>
          <a:bodyPr/>
          <a:lstStyle>
            <a:lvl1pPr>
              <a:buClr>
                <a:schemeClr val="accent1"/>
              </a:buClr>
              <a:buFont typeface="Wingdings" pitchFamily="2" charset="2"/>
              <a:buChar char="§"/>
              <a:defRPr/>
            </a:lvl1pPr>
            <a:lvl2pPr marL="801688" indent="-344488">
              <a:buClr>
                <a:schemeClr val="accent1"/>
              </a:buClr>
              <a:buFont typeface="Wingdings" pitchFamily="2" charset="2"/>
              <a:buChar char="§"/>
              <a:defRPr/>
            </a:lvl2pPr>
            <a:lvl3pPr marL="1252538" indent="-338138">
              <a:buClr>
                <a:schemeClr val="accent1"/>
              </a:buClr>
              <a:buFont typeface="Wingdings" pitchFamily="2" charset="2"/>
              <a:buChar char="§"/>
              <a:defRPr/>
            </a:lvl3pPr>
            <a:lvl4pPr marL="1703388" indent="-331788">
              <a:buClr>
                <a:schemeClr val="accent1"/>
              </a:buClr>
              <a:buFont typeface="Wingdings" pitchFamily="2" charset="2"/>
              <a:buChar char="§"/>
              <a:defRPr/>
            </a:lvl4pPr>
            <a:lvl5pPr marL="2154238" indent="-325438">
              <a:buClr>
                <a:schemeClr val="accent1"/>
              </a:buClr>
              <a:buFont typeface="Wingdings" pitchFamily="2" charset="2"/>
              <a:buChar char="§"/>
              <a:defRPr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GT" dirty="0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2"/>
          </p:nvPr>
        </p:nvSpPr>
        <p:spPr>
          <a:xfrm>
            <a:off x="6876256" y="6535782"/>
            <a:ext cx="1296144" cy="288032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+mn-lt"/>
              </a:defRPr>
            </a:lvl1pPr>
          </a:lstStyle>
          <a:p>
            <a:fld id="{91B27A88-DA21-49C6-8EF0-566BEB9CC0B5}" type="datetime1">
              <a:rPr lang="es-GT" smtClean="0"/>
              <a:pPr/>
              <a:t>24/05/2013</a:t>
            </a:fld>
            <a:endParaRPr lang="es-GT"/>
          </a:p>
        </p:txBody>
      </p:sp>
      <p:sp>
        <p:nvSpPr>
          <p:cNvPr id="6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926232" y="6535814"/>
            <a:ext cx="54942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E4246-48EB-490D-BCAE-C675BE41BB3C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dos líneas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48000" y="476672"/>
            <a:ext cx="7848000" cy="1152128"/>
          </a:xfrm>
        </p:spPr>
        <p:txBody>
          <a:bodyPr lIns="36000" rIns="36000"/>
          <a:lstStyle>
            <a:lvl1pPr>
              <a:lnSpc>
                <a:spcPct val="70000"/>
              </a:lnSpc>
              <a:defRPr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GT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15616" y="1844824"/>
            <a:ext cx="6912768" cy="4680520"/>
          </a:xfrm>
        </p:spPr>
        <p:txBody>
          <a:bodyPr/>
          <a:lstStyle>
            <a:lvl1pPr>
              <a:buClr>
                <a:schemeClr val="accent1"/>
              </a:buClr>
              <a:buFont typeface="Wingdings" pitchFamily="2" charset="2"/>
              <a:buChar char="§"/>
              <a:defRPr/>
            </a:lvl1pPr>
            <a:lvl2pPr marL="801688" indent="-344488">
              <a:buClr>
                <a:schemeClr val="accent1"/>
              </a:buClr>
              <a:buFont typeface="Wingdings" pitchFamily="2" charset="2"/>
              <a:buChar char="§"/>
              <a:defRPr/>
            </a:lvl2pPr>
            <a:lvl3pPr marL="1252538" indent="-338138">
              <a:buClr>
                <a:schemeClr val="accent1"/>
              </a:buClr>
              <a:buFont typeface="Wingdings" pitchFamily="2" charset="2"/>
              <a:buChar char="§"/>
              <a:defRPr/>
            </a:lvl3pPr>
            <a:lvl4pPr marL="1703388" indent="-331788">
              <a:buClr>
                <a:schemeClr val="accent1"/>
              </a:buClr>
              <a:buFont typeface="Wingdings" pitchFamily="2" charset="2"/>
              <a:buChar char="§"/>
              <a:defRPr/>
            </a:lvl4pPr>
            <a:lvl5pPr marL="2154238" indent="-325438">
              <a:buClr>
                <a:schemeClr val="accent1"/>
              </a:buClr>
              <a:buFont typeface="Wingdings" pitchFamily="2" charset="2"/>
              <a:buChar char="§"/>
              <a:defRPr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GT" dirty="0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2"/>
          </p:nvPr>
        </p:nvSpPr>
        <p:spPr>
          <a:xfrm>
            <a:off x="6876256" y="6535782"/>
            <a:ext cx="1296144" cy="288032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+mn-lt"/>
              </a:defRPr>
            </a:lvl1pPr>
          </a:lstStyle>
          <a:p>
            <a:fld id="{4E86809E-9190-4572-8B9E-652B3A98186E}" type="datetime1">
              <a:rPr lang="es-GT" smtClean="0"/>
              <a:pPr/>
              <a:t>24/05/2013</a:t>
            </a:fld>
            <a:endParaRPr lang="es-GT"/>
          </a:p>
        </p:txBody>
      </p:sp>
      <p:sp>
        <p:nvSpPr>
          <p:cNvPr id="6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926232" y="6535814"/>
            <a:ext cx="54942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E4246-48EB-490D-BCAE-C675BE41BB3C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537015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iapositiva de barras latera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7999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48000" y="476672"/>
            <a:ext cx="7848000" cy="1152128"/>
          </a:xfrm>
        </p:spPr>
        <p:txBody>
          <a:bodyPr lIns="36000" rIns="36000"/>
          <a:lstStyle>
            <a:lvl1pPr>
              <a:lnSpc>
                <a:spcPct val="70000"/>
              </a:lnSpc>
              <a:defRPr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GT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15616" y="1844824"/>
            <a:ext cx="6912768" cy="4680520"/>
          </a:xfrm>
        </p:spPr>
        <p:txBody>
          <a:bodyPr/>
          <a:lstStyle>
            <a:lvl1pPr>
              <a:buClr>
                <a:schemeClr val="accent1"/>
              </a:buClr>
              <a:buFont typeface="Wingdings" pitchFamily="2" charset="2"/>
              <a:buChar char="§"/>
              <a:defRPr/>
            </a:lvl1pPr>
            <a:lvl2pPr marL="801688" indent="-344488">
              <a:buClr>
                <a:schemeClr val="accent1"/>
              </a:buClr>
              <a:buFont typeface="Wingdings" pitchFamily="2" charset="2"/>
              <a:buChar char="§"/>
              <a:defRPr/>
            </a:lvl2pPr>
            <a:lvl3pPr marL="1252538" indent="-338138">
              <a:buClr>
                <a:schemeClr val="accent1"/>
              </a:buClr>
              <a:buFont typeface="Wingdings" pitchFamily="2" charset="2"/>
              <a:buChar char="§"/>
              <a:defRPr/>
            </a:lvl3pPr>
            <a:lvl4pPr marL="1703388" indent="-331788">
              <a:buClr>
                <a:schemeClr val="accent1"/>
              </a:buClr>
              <a:buFont typeface="Wingdings" pitchFamily="2" charset="2"/>
              <a:buChar char="§"/>
              <a:defRPr/>
            </a:lvl4pPr>
            <a:lvl5pPr marL="2154238" indent="-325438">
              <a:buClr>
                <a:schemeClr val="accent1"/>
              </a:buClr>
              <a:buFont typeface="Wingdings" pitchFamily="2" charset="2"/>
              <a:buChar char="§"/>
              <a:defRPr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GT" dirty="0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2"/>
          </p:nvPr>
        </p:nvSpPr>
        <p:spPr>
          <a:xfrm>
            <a:off x="6876256" y="6535782"/>
            <a:ext cx="1296144" cy="288032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+mn-lt"/>
              </a:defRPr>
            </a:lvl1pPr>
          </a:lstStyle>
          <a:p>
            <a:fld id="{FA9D396F-3B1F-46C9-AF45-4502600B37CD}" type="datetime1">
              <a:rPr lang="es-GT" smtClean="0"/>
              <a:pPr/>
              <a:t>24/05/2013</a:t>
            </a:fld>
            <a:endParaRPr lang="es-GT"/>
          </a:p>
        </p:txBody>
      </p:sp>
      <p:sp>
        <p:nvSpPr>
          <p:cNvPr id="6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926232" y="6535814"/>
            <a:ext cx="54942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E4246-48EB-490D-BCAE-C675BE41BB3C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96556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iapositiva sólo fond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7998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48000" y="476672"/>
            <a:ext cx="7848000" cy="1152128"/>
          </a:xfrm>
        </p:spPr>
        <p:txBody>
          <a:bodyPr lIns="36000" rIns="36000"/>
          <a:lstStyle>
            <a:lvl1pPr>
              <a:lnSpc>
                <a:spcPct val="70000"/>
              </a:lnSpc>
              <a:defRPr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GT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48000" y="1844824"/>
            <a:ext cx="7848872" cy="4680520"/>
          </a:xfrm>
        </p:spPr>
        <p:txBody>
          <a:bodyPr/>
          <a:lstStyle>
            <a:lvl1pPr>
              <a:buClr>
                <a:schemeClr val="accent1"/>
              </a:buClr>
              <a:buFont typeface="Wingdings" pitchFamily="2" charset="2"/>
              <a:buChar char="§"/>
              <a:defRPr/>
            </a:lvl1pPr>
            <a:lvl2pPr marL="801688" indent="-344488">
              <a:buClr>
                <a:schemeClr val="accent1"/>
              </a:buClr>
              <a:buFont typeface="Wingdings" pitchFamily="2" charset="2"/>
              <a:buChar char="§"/>
              <a:defRPr/>
            </a:lvl2pPr>
            <a:lvl3pPr marL="1252538" indent="-338138">
              <a:buClr>
                <a:schemeClr val="accent1"/>
              </a:buClr>
              <a:buFont typeface="Wingdings" pitchFamily="2" charset="2"/>
              <a:buChar char="§"/>
              <a:defRPr/>
            </a:lvl3pPr>
            <a:lvl4pPr marL="1703388" indent="-331788">
              <a:buClr>
                <a:schemeClr val="accent1"/>
              </a:buClr>
              <a:buFont typeface="Wingdings" pitchFamily="2" charset="2"/>
              <a:buChar char="§"/>
              <a:defRPr/>
            </a:lvl4pPr>
            <a:lvl5pPr marL="2154238" indent="-325438">
              <a:buClr>
                <a:schemeClr val="accent1"/>
              </a:buClr>
              <a:buFont typeface="Wingdings" pitchFamily="2" charset="2"/>
              <a:buChar char="§"/>
              <a:defRPr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GT" dirty="0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2"/>
          </p:nvPr>
        </p:nvSpPr>
        <p:spPr>
          <a:xfrm>
            <a:off x="7596336" y="6237312"/>
            <a:ext cx="1296144" cy="288032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+mn-lt"/>
              </a:defRPr>
            </a:lvl1pPr>
          </a:lstStyle>
          <a:p>
            <a:fld id="{F9CB449A-EA56-4782-9851-61E3104D5E2A}" type="datetime1">
              <a:rPr lang="es-GT" smtClean="0"/>
              <a:pPr/>
              <a:t>24/05/2013</a:t>
            </a:fld>
            <a:endParaRPr lang="es-GT" dirty="0"/>
          </a:p>
        </p:txBody>
      </p:sp>
      <p:sp>
        <p:nvSpPr>
          <p:cNvPr id="8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323528" y="6237312"/>
            <a:ext cx="54942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E4246-48EB-490D-BCAE-C675BE41BB3C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120055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iapositiva sólo fond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7" cy="6857998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48000" y="476672"/>
            <a:ext cx="7848000" cy="1152128"/>
          </a:xfrm>
        </p:spPr>
        <p:txBody>
          <a:bodyPr lIns="36000" rIns="36000"/>
          <a:lstStyle>
            <a:lvl1pPr>
              <a:lnSpc>
                <a:spcPct val="70000"/>
              </a:lnSpc>
              <a:defRPr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GT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48000" y="1844824"/>
            <a:ext cx="7848872" cy="4680520"/>
          </a:xfrm>
        </p:spPr>
        <p:txBody>
          <a:bodyPr/>
          <a:lstStyle>
            <a:lvl1pPr>
              <a:buClr>
                <a:schemeClr val="accent1"/>
              </a:buClr>
              <a:buFont typeface="Wingdings" pitchFamily="2" charset="2"/>
              <a:buChar char="§"/>
              <a:defRPr/>
            </a:lvl1pPr>
            <a:lvl2pPr marL="801688" indent="-344488">
              <a:buClr>
                <a:schemeClr val="accent1"/>
              </a:buClr>
              <a:buFont typeface="Wingdings" pitchFamily="2" charset="2"/>
              <a:buChar char="§"/>
              <a:defRPr/>
            </a:lvl2pPr>
            <a:lvl3pPr marL="1252538" indent="-338138">
              <a:buClr>
                <a:schemeClr val="accent1"/>
              </a:buClr>
              <a:buFont typeface="Wingdings" pitchFamily="2" charset="2"/>
              <a:buChar char="§"/>
              <a:defRPr/>
            </a:lvl3pPr>
            <a:lvl4pPr marL="1703388" indent="-331788">
              <a:buClr>
                <a:schemeClr val="accent1"/>
              </a:buClr>
              <a:buFont typeface="Wingdings" pitchFamily="2" charset="2"/>
              <a:buChar char="§"/>
              <a:defRPr/>
            </a:lvl4pPr>
            <a:lvl5pPr marL="2154238" indent="-325438">
              <a:buClr>
                <a:schemeClr val="accent1"/>
              </a:buClr>
              <a:buFont typeface="Wingdings" pitchFamily="2" charset="2"/>
              <a:buChar char="§"/>
              <a:defRPr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GT" dirty="0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2"/>
          </p:nvPr>
        </p:nvSpPr>
        <p:spPr>
          <a:xfrm>
            <a:off x="7596336" y="6237312"/>
            <a:ext cx="1296144" cy="288032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+mn-lt"/>
              </a:defRPr>
            </a:lvl1pPr>
          </a:lstStyle>
          <a:p>
            <a:fld id="{F6F72DA2-C63A-4726-8DA3-1314E4F40FCC}" type="datetime1">
              <a:rPr lang="es-GT" smtClean="0"/>
              <a:pPr/>
              <a:t>24/05/2013</a:t>
            </a:fld>
            <a:endParaRPr lang="es-GT" dirty="0"/>
          </a:p>
        </p:txBody>
      </p:sp>
      <p:sp>
        <p:nvSpPr>
          <p:cNvPr id="6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323528" y="6237312"/>
            <a:ext cx="54942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E4246-48EB-490D-BCAE-C675BE41BB3C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205037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G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s-G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94C88-B3E0-466E-A851-FED20E433159}" type="datetime1">
              <a:rPr lang="es-GT" smtClean="0"/>
              <a:pPr/>
              <a:t>24/05/2013</a:t>
            </a:fld>
            <a:endParaRPr lang="es-G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GT"/>
          </a:p>
        </p:txBody>
      </p:sp>
      <p:sp>
        <p:nvSpPr>
          <p:cNvPr id="7" name="4 Marcador de número de diapositiva"/>
          <p:cNvSpPr txBox="1">
            <a:spLocks/>
          </p:cNvSpPr>
          <p:nvPr userDrawn="1"/>
        </p:nvSpPr>
        <p:spPr>
          <a:xfrm>
            <a:off x="926232" y="6535814"/>
            <a:ext cx="54942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G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ADE4246-48EB-490D-BCAE-C675BE41BB3C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7" cy="6857998"/>
          </a:xfrm>
          <a:prstGeom prst="rect">
            <a:avLst/>
          </a:prstGeom>
        </p:spPr>
      </p:pic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48000" y="619200"/>
            <a:ext cx="7848000" cy="74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 smtClean="0"/>
              <a:t>Haga clic para modificar el estilo de título del patrón</a:t>
            </a:r>
            <a:endParaRPr lang="es-GT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115616" y="1628800"/>
            <a:ext cx="6912768" cy="48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GT" dirty="0"/>
          </a:p>
        </p:txBody>
      </p:sp>
      <p:sp>
        <p:nvSpPr>
          <p:cNvPr id="11" name="3 Marcador de fecha"/>
          <p:cNvSpPr>
            <a:spLocks noGrp="1"/>
          </p:cNvSpPr>
          <p:nvPr>
            <p:ph type="dt" sz="half" idx="2"/>
          </p:nvPr>
        </p:nvSpPr>
        <p:spPr>
          <a:xfrm>
            <a:off x="6876256" y="6535782"/>
            <a:ext cx="1296144" cy="288032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+mn-lt"/>
              </a:defRPr>
            </a:lvl1pPr>
          </a:lstStyle>
          <a:p>
            <a:fld id="{33E6F8C2-5543-47E2-91C8-6CB988A0BFD6}" type="datetime1">
              <a:rPr lang="es-GT" smtClean="0"/>
              <a:pPr/>
              <a:t>24/05/2013</a:t>
            </a:fld>
            <a:endParaRPr lang="es-GT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926232" y="6535814"/>
            <a:ext cx="54942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E4246-48EB-490D-BCAE-C675BE41BB3C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0" r:id="rId3"/>
    <p:sldLayoutId id="2147483650" r:id="rId4"/>
    <p:sldLayoutId id="2147483662" r:id="rId5"/>
    <p:sldLayoutId id="2147483663" r:id="rId6"/>
    <p:sldLayoutId id="2147483664" r:id="rId7"/>
    <p:sldLayoutId id="2147483665" r:id="rId8"/>
    <p:sldLayoutId id="2147483666" r:id="rId9"/>
  </p:sldLayoutIdLst>
  <p:timing>
    <p:tnLst>
      <p:par>
        <p:cTn id="1" dur="indefinite" restart="never" nodeType="tmRoot"/>
      </p:par>
    </p:tnLst>
  </p:timing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G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94C88-B3E0-466E-A851-FED20E433159}" type="datetime1">
              <a:rPr lang="es-GT" smtClean="0"/>
              <a:pPr/>
              <a:t>24/05/2013</a:t>
            </a:fld>
            <a:endParaRPr lang="es-GT"/>
          </a:p>
        </p:txBody>
      </p:sp>
      <p:pic>
        <p:nvPicPr>
          <p:cNvPr id="5" name="Picture 2" descr="http://www.johnmaxwellgroup.com/wp-content/uploads/2012/09/90_Day_Succes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4" t="7249" r="12545" b="86585"/>
          <a:stretch/>
        </p:blipFill>
        <p:spPr bwMode="auto">
          <a:xfrm>
            <a:off x="611560" y="548680"/>
            <a:ext cx="7920880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nici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2190462"/>
            <a:ext cx="6504720" cy="39028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2101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GT" dirty="0"/>
              <a:t>El liderazgo es realmente más arte que ciencia. 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71600" y="1739949"/>
            <a:ext cx="7200800" cy="4785395"/>
          </a:xfrm>
        </p:spPr>
        <p:txBody>
          <a:bodyPr>
            <a:normAutofit fontScale="92500" lnSpcReduction="20000"/>
          </a:bodyPr>
          <a:lstStyle/>
          <a:p>
            <a:r>
              <a:rPr lang="es-GT" dirty="0" smtClean="0"/>
              <a:t>Los </a:t>
            </a:r>
            <a:r>
              <a:rPr lang="es-GT" dirty="0"/>
              <a:t>principios del liderazgo </a:t>
            </a:r>
            <a:r>
              <a:rPr lang="es-GT" dirty="0" smtClean="0"/>
              <a:t>son constantes</a:t>
            </a:r>
            <a:r>
              <a:rPr lang="es-GT" dirty="0"/>
              <a:t>, pero la aplicación de los mismos cambia con cada líder y cada situación. </a:t>
            </a:r>
            <a:endParaRPr lang="es-GT" dirty="0" smtClean="0"/>
          </a:p>
          <a:p>
            <a:r>
              <a:rPr lang="es-GT" dirty="0" smtClean="0"/>
              <a:t>Por</a:t>
            </a:r>
            <a:r>
              <a:rPr lang="es-GT" dirty="0"/>
              <a:t> </a:t>
            </a:r>
            <a:r>
              <a:rPr lang="es-GT" dirty="0" smtClean="0"/>
              <a:t>eso </a:t>
            </a:r>
            <a:r>
              <a:rPr lang="es-GT" dirty="0"/>
              <a:t>es necesaria la intuición. Sin ella, uno puede ser tomado por sorpresa, y esa es una </a:t>
            </a:r>
            <a:r>
              <a:rPr lang="es-GT" dirty="0" smtClean="0"/>
              <a:t>de las </a:t>
            </a:r>
            <a:r>
              <a:rPr lang="es-GT" dirty="0"/>
              <a:t>peores cosas que puede suceder a un líder. </a:t>
            </a:r>
            <a:endParaRPr lang="en-U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1B27A88-DA21-49C6-8EF0-566BEB9CC0B5}" type="datetime1">
              <a:rPr lang="es-GT" smtClean="0"/>
              <a:pPr/>
              <a:t>24/05/2013</a:t>
            </a:fld>
            <a:endParaRPr lang="es-GT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DE4246-48EB-490D-BCAE-C675BE41BB3C}" type="slidenum">
              <a:rPr lang="es-MX" smtClean="0"/>
              <a:pPr/>
              <a:t>10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51270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s-GT" sz="5400" dirty="0"/>
              <a:t>Si desea dirigir por largo tiempo, usted debe obedecer la Ley de la Intuición</a:t>
            </a:r>
            <a:endParaRPr lang="en-US" sz="5400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1B27A88-DA21-49C6-8EF0-566BEB9CC0B5}" type="datetime1">
              <a:rPr lang="es-GT" smtClean="0"/>
              <a:pPr/>
              <a:t>24/05/2013</a:t>
            </a:fld>
            <a:endParaRPr lang="es-GT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DE4246-48EB-490D-BCAE-C675BE41BB3C}" type="slidenum">
              <a:rPr lang="es-MX" smtClean="0"/>
              <a:pPr/>
              <a:t>11</a:t>
            </a:fld>
            <a:endParaRPr lang="es-MX" dirty="0"/>
          </a:p>
        </p:txBody>
      </p:sp>
      <p:pic>
        <p:nvPicPr>
          <p:cNvPr id="6" name="Picture 2" descr="http://www.johnmaxwellgroup.com/wp-content/uploads/2012/09/90_Day_Succes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4" t="7249" r="12545" b="86585"/>
          <a:stretch/>
        </p:blipFill>
        <p:spPr bwMode="auto">
          <a:xfrm>
            <a:off x="611560" y="548680"/>
            <a:ext cx="7920880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052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LA LEY </a:t>
            </a:r>
            <a:r>
              <a:rPr lang="en-US" dirty="0" smtClean="0"/>
              <a:t>DE LA INTUICION</a:t>
            </a:r>
            <a:endParaRPr lang="en-U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s-GT" b="1" dirty="0" smtClean="0"/>
              <a:t>“</a:t>
            </a:r>
            <a:r>
              <a:rPr lang="es-GT" i="1" dirty="0"/>
              <a:t>Los líderes evalúan todas las cosas con</a:t>
            </a:r>
          </a:p>
          <a:p>
            <a:r>
              <a:rPr lang="en-US" i="1" dirty="0" err="1"/>
              <a:t>pasión</a:t>
            </a:r>
            <a:r>
              <a:rPr lang="en-US" i="1" dirty="0"/>
              <a:t> de </a:t>
            </a:r>
            <a:r>
              <a:rPr lang="en-US" i="1" dirty="0" err="1"/>
              <a:t>liderazgo</a:t>
            </a:r>
            <a:r>
              <a:rPr lang="es-GT" b="1" dirty="0" smtClean="0"/>
              <a:t>”</a:t>
            </a:r>
            <a:endParaRPr lang="en-US" u="word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94C88-B3E0-466E-A851-FED20E433159}" type="datetime1">
              <a:rPr lang="es-GT" smtClean="0"/>
              <a:pPr/>
              <a:t>24/05/2013</a:t>
            </a:fld>
            <a:endParaRPr lang="es-GT"/>
          </a:p>
        </p:txBody>
      </p:sp>
      <p:pic>
        <p:nvPicPr>
          <p:cNvPr id="5" name="Picture 2" descr="http://www.johnmaxwellgroup.com/wp-content/uploads/2012/09/90_Day_Succes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4" t="7249" r="12545" b="86585"/>
          <a:stretch/>
        </p:blipFill>
        <p:spPr bwMode="auto">
          <a:xfrm>
            <a:off x="611560" y="548680"/>
            <a:ext cx="7920880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003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GT" dirty="0" smtClean="0"/>
              <a:t>John Maxwell dice…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 Ley de </a:t>
            </a:r>
            <a:r>
              <a:rPr lang="en-US" dirty="0" smtClean="0"/>
              <a:t>la </a:t>
            </a:r>
            <a:r>
              <a:rPr lang="es-GT" dirty="0" smtClean="0"/>
              <a:t>Intuición no </a:t>
            </a:r>
            <a:r>
              <a:rPr lang="es-GT" dirty="0"/>
              <a:t>está basada en hechos, </a:t>
            </a:r>
            <a:r>
              <a:rPr lang="es-GT" i="1" dirty="0"/>
              <a:t>más </a:t>
            </a:r>
            <a:r>
              <a:rPr lang="es-GT" i="1" dirty="0" smtClean="0"/>
              <a:t> que todo en </a:t>
            </a:r>
            <a:r>
              <a:rPr lang="es-GT" dirty="0" smtClean="0"/>
              <a:t>el </a:t>
            </a:r>
            <a:r>
              <a:rPr lang="es-GT" dirty="0"/>
              <a:t>instinto y otros factores </a:t>
            </a:r>
            <a:r>
              <a:rPr lang="es-GT" dirty="0" smtClean="0"/>
              <a:t>que no se ven.</a:t>
            </a:r>
          </a:p>
          <a:p>
            <a:r>
              <a:rPr lang="en-US" dirty="0" err="1" smtClean="0"/>
              <a:t>Es</a:t>
            </a:r>
            <a:r>
              <a:rPr lang="en-US" dirty="0" smtClean="0"/>
              <a:t> la </a:t>
            </a:r>
            <a:r>
              <a:rPr lang="en-US" dirty="0" err="1"/>
              <a:t>capacidad</a:t>
            </a:r>
            <a:r>
              <a:rPr lang="en-US" dirty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tiene</a:t>
            </a:r>
            <a:r>
              <a:rPr lang="en-US" dirty="0" smtClean="0"/>
              <a:t> un </a:t>
            </a:r>
            <a:r>
              <a:rPr lang="en-US" dirty="0" err="1" smtClean="0"/>
              <a:t>lider</a:t>
            </a:r>
            <a:r>
              <a:rPr lang="en-US" dirty="0" smtClean="0"/>
              <a:t> de </a:t>
            </a:r>
            <a:r>
              <a:rPr lang="en-US" dirty="0" err="1" smtClean="0"/>
              <a:t>interpretar</a:t>
            </a:r>
            <a:r>
              <a:rPr lang="en-US" dirty="0" smtClean="0"/>
              <a:t> </a:t>
            </a:r>
            <a:r>
              <a:rPr lang="en-US" dirty="0"/>
              <a:t>la </a:t>
            </a:r>
            <a:r>
              <a:rPr lang="en-US" dirty="0" err="1" smtClean="0"/>
              <a:t>situación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9CB449A-EA56-4782-9851-61E3104D5E2A}" type="datetime1">
              <a:rPr lang="es-GT" smtClean="0"/>
              <a:pPr/>
              <a:t>24/05/2013</a:t>
            </a:fld>
            <a:endParaRPr lang="es-GT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DE4246-48EB-490D-BCAE-C675BE41BB3C}" type="slidenum">
              <a:rPr lang="es-MX" smtClean="0"/>
              <a:pPr/>
              <a:t>3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664834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GT" sz="2800" dirty="0"/>
              <a:t>John Maxwell dice…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9592" y="1556793"/>
            <a:ext cx="7416824" cy="5184576"/>
          </a:xfrm>
        </p:spPr>
        <p:txBody>
          <a:bodyPr>
            <a:normAutofit fontScale="77500" lnSpcReduction="20000"/>
          </a:bodyPr>
          <a:lstStyle/>
          <a:p>
            <a:r>
              <a:rPr lang="es-GT" sz="4800" dirty="0"/>
              <a:t>los líderes evalúan todo con una predisposición típica del liderazgo.</a:t>
            </a:r>
          </a:p>
          <a:p>
            <a:r>
              <a:rPr lang="es-GT" sz="4800" dirty="0"/>
              <a:t>Alguna gente nace con una gran intuición del liderazgo. Otros tienen que hacer un </a:t>
            </a:r>
            <a:r>
              <a:rPr lang="es-GT" sz="4800" dirty="0" smtClean="0"/>
              <a:t>gran esfuerzo </a:t>
            </a:r>
            <a:r>
              <a:rPr lang="es-GT" sz="4800" dirty="0"/>
              <a:t>para desarrollarla y pulirla. </a:t>
            </a:r>
            <a:endParaRPr lang="es-GT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GT" dirty="0" smtClean="0"/>
              <a:t>LA FÓRMULA…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1B27A88-DA21-49C6-8EF0-566BEB9CC0B5}" type="datetime1">
              <a:rPr lang="es-GT" smtClean="0"/>
              <a:pPr/>
              <a:t>24/05/2013</a:t>
            </a:fld>
            <a:endParaRPr lang="es-GT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DE4246-48EB-490D-BCAE-C675BE41BB3C}" type="slidenum">
              <a:rPr lang="es-MX" smtClean="0"/>
              <a:pPr/>
              <a:t>5</a:t>
            </a:fld>
            <a:endParaRPr lang="es-MX" dirty="0"/>
          </a:p>
        </p:txBody>
      </p:sp>
      <p:graphicFrame>
        <p:nvGraphicFramePr>
          <p:cNvPr id="7" name="6 Diagrama"/>
          <p:cNvGraphicFramePr/>
          <p:nvPr>
            <p:extLst>
              <p:ext uri="{D42A27DB-BD31-4B8C-83A1-F6EECF244321}">
                <p14:modId xmlns:p14="http://schemas.microsoft.com/office/powerpoint/2010/main" val="2759885064"/>
              </p:ext>
            </p:extLst>
          </p:nvPr>
        </p:nvGraphicFramePr>
        <p:xfrm>
          <a:off x="1187624" y="206084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4990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GT" dirty="0" smtClean="0"/>
              <a:t>pregunta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s-GT" sz="4800" dirty="0" smtClean="0"/>
              <a:t>¿Sabes lo que esta correcto aunque no tengas toda la evidencia?</a:t>
            </a:r>
            <a:endParaRPr lang="en-US" sz="4800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1B27A88-DA21-49C6-8EF0-566BEB9CC0B5}" type="datetime1">
              <a:rPr lang="es-GT" smtClean="0"/>
              <a:pPr/>
              <a:t>24/05/2013</a:t>
            </a:fld>
            <a:endParaRPr lang="es-GT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DE4246-48EB-490D-BCAE-C675BE41BB3C}" type="slidenum">
              <a:rPr lang="es-MX" smtClean="0"/>
              <a:pPr/>
              <a:t>6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9776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2800" b="1" dirty="0"/>
              <a:t>Wayne </a:t>
            </a:r>
            <a:r>
              <a:rPr lang="en-US" sz="2800" b="1" dirty="0" smtClean="0"/>
              <a:t>Dyer </a:t>
            </a:r>
            <a:r>
              <a:rPr lang="en-US" sz="2800" b="1" dirty="0" err="1" smtClean="0"/>
              <a:t>dijo</a:t>
            </a:r>
            <a:endParaRPr lang="es-GT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9592" y="1556793"/>
            <a:ext cx="7416824" cy="5184576"/>
          </a:xfrm>
        </p:spPr>
        <p:txBody>
          <a:bodyPr>
            <a:normAutofit/>
          </a:bodyPr>
          <a:lstStyle/>
          <a:p>
            <a:pPr lvl="0"/>
            <a:r>
              <a:rPr lang="en-US" sz="4400" b="1" dirty="0" smtClean="0"/>
              <a:t>Si la </a:t>
            </a:r>
            <a:r>
              <a:rPr lang="en-US" sz="4400" b="1" dirty="0" err="1" smtClean="0"/>
              <a:t>oración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es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cuando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nosotros</a:t>
            </a:r>
            <a:r>
              <a:rPr lang="en-US" sz="4400" b="1" dirty="0" smtClean="0"/>
              <a:t> le </a:t>
            </a:r>
            <a:r>
              <a:rPr lang="en-US" sz="4400" b="1" dirty="0" err="1" smtClean="0"/>
              <a:t>hablamos</a:t>
            </a:r>
            <a:r>
              <a:rPr lang="en-US" sz="4400" b="1" dirty="0" smtClean="0"/>
              <a:t> a Dios. </a:t>
            </a:r>
          </a:p>
          <a:p>
            <a:pPr lvl="0"/>
            <a:r>
              <a:rPr lang="en-US" sz="4400" b="1" dirty="0" smtClean="0"/>
              <a:t>La </a:t>
            </a:r>
            <a:r>
              <a:rPr lang="en-US" sz="4400" b="1" dirty="0" err="1" smtClean="0"/>
              <a:t>Intuicion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es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cuando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dios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nos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habla</a:t>
            </a:r>
            <a:r>
              <a:rPr lang="en-US" sz="4400" b="1" dirty="0" smtClean="0"/>
              <a:t> a </a:t>
            </a:r>
            <a:r>
              <a:rPr lang="en-US" sz="4400" b="1" dirty="0" err="1" smtClean="0"/>
              <a:t>nosotros</a:t>
            </a:r>
            <a:r>
              <a:rPr lang="en-US" sz="4400" b="1" dirty="0" smtClean="0"/>
              <a:t>.</a:t>
            </a:r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68037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es-GT" sz="2800" dirty="0" smtClean="0"/>
              <a:t>ESCUCHAR </a:t>
            </a:r>
            <a:r>
              <a:rPr lang="es-GT" sz="2800" dirty="0"/>
              <a:t>ES LA INTUICION </a:t>
            </a:r>
            <a:r>
              <a:rPr lang="es-GT" sz="2800" dirty="0" smtClean="0"/>
              <a:t>DESARROLLADA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algn="just"/>
            <a:r>
              <a:rPr lang="es-GT" dirty="0" smtClean="0"/>
              <a:t>LOS </a:t>
            </a:r>
            <a:r>
              <a:rPr lang="es-GT" dirty="0"/>
              <a:t>LÍDERES SON INTERPRETES </a:t>
            </a:r>
            <a:r>
              <a:rPr lang="es-GT" dirty="0" smtClean="0"/>
              <a:t>DE</a:t>
            </a:r>
          </a:p>
          <a:p>
            <a:pPr lvl="1" algn="just"/>
            <a:r>
              <a:rPr lang="es-GT" dirty="0" smtClean="0"/>
              <a:t> </a:t>
            </a:r>
            <a:r>
              <a:rPr lang="es-GT" dirty="0"/>
              <a:t>SU </a:t>
            </a:r>
            <a:r>
              <a:rPr lang="es-GT" dirty="0" smtClean="0"/>
              <a:t>SITUACIÓN</a:t>
            </a:r>
          </a:p>
          <a:p>
            <a:pPr lvl="1" algn="just"/>
            <a:r>
              <a:rPr lang="en-US" dirty="0"/>
              <a:t>DE LAS </a:t>
            </a:r>
            <a:r>
              <a:rPr lang="en-US" dirty="0" smtClean="0"/>
              <a:t>TENDENCIAS</a:t>
            </a:r>
          </a:p>
          <a:p>
            <a:pPr lvl="1" algn="just"/>
            <a:r>
              <a:rPr lang="en-US" dirty="0"/>
              <a:t>DE SUS RECURSOS</a:t>
            </a:r>
            <a:endParaRPr lang="en-US" u="word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1B27A88-DA21-49C6-8EF0-566BEB9CC0B5}" type="datetime1">
              <a:rPr lang="es-GT" smtClean="0"/>
              <a:pPr/>
              <a:t>24/05/2013</a:t>
            </a:fld>
            <a:endParaRPr lang="es-G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DE4246-48EB-490D-BCAE-C675BE41BB3C}" type="slidenum">
              <a:rPr lang="es-MX" smtClean="0"/>
              <a:pPr/>
              <a:t>8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775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LOS LÍDERES RESUELVEN PROBLEMAS</a:t>
            </a:r>
            <a:br>
              <a:rPr lang="en-US" sz="2400" dirty="0"/>
            </a:br>
            <a:r>
              <a:rPr lang="es-GT" sz="2400" dirty="0"/>
              <a:t>POR USAR LA LEY DE LA INTUICIÓN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1B27A88-DA21-49C6-8EF0-566BEB9CC0B5}" type="datetime1">
              <a:rPr lang="es-GT" smtClean="0"/>
              <a:pPr/>
              <a:t>24/05/2013</a:t>
            </a:fld>
            <a:endParaRPr lang="es-G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DE4246-48EB-490D-BCAE-C675BE41BB3C}" type="slidenum">
              <a:rPr lang="es-MX" smtClean="0"/>
              <a:pPr/>
              <a:t>9</a:t>
            </a:fld>
            <a:endParaRPr lang="es-MX" dirty="0"/>
          </a:p>
        </p:txBody>
      </p:sp>
      <p:pic>
        <p:nvPicPr>
          <p:cNvPr id="2050" name="Picture 2" descr="http://www.uach.mx/tecnologias_de_informacion/comunicados/2011/10/05/steve-jobs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223864"/>
            <a:ext cx="2857500" cy="35814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rockandpop.cl/wp-content/blogs.dir/95/files/2013/04/appl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5" r="27062"/>
          <a:stretch/>
        </p:blipFill>
        <p:spPr bwMode="auto">
          <a:xfrm>
            <a:off x="4644008" y="2223864"/>
            <a:ext cx="3020646" cy="35814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1835696" y="6309320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dirty="0" smtClean="0"/>
              <a:t>STEVE JOBS 			APPLE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Tema de Office">
  <a:themeElements>
    <a:clrScheme name="Excelencia Personal del Trabajo">
      <a:dk1>
        <a:srgbClr val="FFFFFF"/>
      </a:dk1>
      <a:lt1>
        <a:srgbClr val="000000"/>
      </a:lt1>
      <a:dk2>
        <a:srgbClr val="FFFFFF"/>
      </a:dk2>
      <a:lt2>
        <a:srgbClr val="040351"/>
      </a:lt2>
      <a:accent1>
        <a:srgbClr val="FFCC00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xcelencia Personal del Trabajo">
      <a:majorFont>
        <a:latin typeface="Copperplate Gothic Bold"/>
        <a:ea typeface=""/>
        <a:cs typeface=""/>
      </a:majorFont>
      <a:minorFont>
        <a:latin typeface="Copperplate Gothic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8005</TotalTime>
  <Words>258</Words>
  <Application>Microsoft Office PowerPoint</Application>
  <PresentationFormat>Presentación en pantalla (4:3)</PresentationFormat>
  <Paragraphs>44</Paragraphs>
  <Slides>11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2" baseType="lpstr">
      <vt:lpstr>Tema de Office</vt:lpstr>
      <vt:lpstr>Presentación de PowerPoint</vt:lpstr>
      <vt:lpstr>LA LEY DE LA INTUICION</vt:lpstr>
      <vt:lpstr>John Maxwell dice…</vt:lpstr>
      <vt:lpstr>John Maxwell dice…</vt:lpstr>
      <vt:lpstr>LA FÓRMULA…</vt:lpstr>
      <vt:lpstr>pregunta</vt:lpstr>
      <vt:lpstr>Wayne Dyer dijo</vt:lpstr>
      <vt:lpstr>ESCUCHAR ES LA INTUICION DESARROLLADA</vt:lpstr>
      <vt:lpstr>LOS LÍDERES RESUELVEN PROBLEMAS POR USAR LA LEY DE LA INTUICIÓN</vt:lpstr>
      <vt:lpstr>El liderazgo es realmente más arte que ciencia. </vt:lpstr>
      <vt:lpstr>Presentación de PowerPoint</vt:lpstr>
    </vt:vector>
  </TitlesOfParts>
  <Company>CODICO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CODICO</dc:creator>
  <cp:lastModifiedBy>Ivan</cp:lastModifiedBy>
  <cp:revision>151</cp:revision>
  <dcterms:created xsi:type="dcterms:W3CDTF">2011-10-05T01:03:11Z</dcterms:created>
  <dcterms:modified xsi:type="dcterms:W3CDTF">2013-05-24T23:59:47Z</dcterms:modified>
</cp:coreProperties>
</file>