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6256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88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Odilia Castro Toma" userId="4b4c43164e900eec" providerId="LiveId" clId="{AD52B8A1-6949-4BF3-B94A-985087725B84}"/>
    <pc:docChg chg="custSel addSld modSld sldOrd modMainMaster">
      <pc:chgData name="Maria Odilia Castro Toma" userId="4b4c43164e900eec" providerId="LiveId" clId="{AD52B8A1-6949-4BF3-B94A-985087725B84}" dt="2026-03-13T20:11:45.804" v="108"/>
      <pc:docMkLst>
        <pc:docMk/>
      </pc:docMkLst>
      <pc:sldChg chg="modTransition">
        <pc:chgData name="Maria Odilia Castro Toma" userId="4b4c43164e900eec" providerId="LiveId" clId="{AD52B8A1-6949-4BF3-B94A-985087725B84}" dt="2026-03-13T20:11:45.804" v="108"/>
        <pc:sldMkLst>
          <pc:docMk/>
          <pc:sldMk cId="0" sldId="256"/>
        </pc:sldMkLst>
      </pc:sldChg>
      <pc:sldChg chg="modTransition">
        <pc:chgData name="Maria Odilia Castro Toma" userId="4b4c43164e900eec" providerId="LiveId" clId="{AD52B8A1-6949-4BF3-B94A-985087725B84}" dt="2026-03-13T20:11:45.804" v="108"/>
        <pc:sldMkLst>
          <pc:docMk/>
          <pc:sldMk cId="0" sldId="257"/>
        </pc:sldMkLst>
      </pc:sldChg>
      <pc:sldChg chg="modTransition">
        <pc:chgData name="Maria Odilia Castro Toma" userId="4b4c43164e900eec" providerId="LiveId" clId="{AD52B8A1-6949-4BF3-B94A-985087725B84}" dt="2026-03-13T20:11:45.804" v="108"/>
        <pc:sldMkLst>
          <pc:docMk/>
          <pc:sldMk cId="0" sldId="258"/>
        </pc:sldMkLst>
      </pc:sldChg>
      <pc:sldChg chg="modTransition">
        <pc:chgData name="Maria Odilia Castro Toma" userId="4b4c43164e900eec" providerId="LiveId" clId="{AD52B8A1-6949-4BF3-B94A-985087725B84}" dt="2026-03-13T20:11:45.804" v="108"/>
        <pc:sldMkLst>
          <pc:docMk/>
          <pc:sldMk cId="0" sldId="259"/>
        </pc:sldMkLst>
      </pc:sldChg>
      <pc:sldChg chg="modTransition">
        <pc:chgData name="Maria Odilia Castro Toma" userId="4b4c43164e900eec" providerId="LiveId" clId="{AD52B8A1-6949-4BF3-B94A-985087725B84}" dt="2026-03-13T20:11:45.804" v="108"/>
        <pc:sldMkLst>
          <pc:docMk/>
          <pc:sldMk cId="0" sldId="260"/>
        </pc:sldMkLst>
      </pc:sldChg>
      <pc:sldChg chg="modTransition">
        <pc:chgData name="Maria Odilia Castro Toma" userId="4b4c43164e900eec" providerId="LiveId" clId="{AD52B8A1-6949-4BF3-B94A-985087725B84}" dt="2026-03-13T20:11:45.804" v="108"/>
        <pc:sldMkLst>
          <pc:docMk/>
          <pc:sldMk cId="0" sldId="261"/>
        </pc:sldMkLst>
      </pc:sldChg>
      <pc:sldChg chg="modTransition">
        <pc:chgData name="Maria Odilia Castro Toma" userId="4b4c43164e900eec" providerId="LiveId" clId="{AD52B8A1-6949-4BF3-B94A-985087725B84}" dt="2026-03-13T20:11:45.804" v="108"/>
        <pc:sldMkLst>
          <pc:docMk/>
          <pc:sldMk cId="0" sldId="262"/>
        </pc:sldMkLst>
      </pc:sldChg>
      <pc:sldChg chg="modTransition">
        <pc:chgData name="Maria Odilia Castro Toma" userId="4b4c43164e900eec" providerId="LiveId" clId="{AD52B8A1-6949-4BF3-B94A-985087725B84}" dt="2026-03-13T20:11:45.804" v="108"/>
        <pc:sldMkLst>
          <pc:docMk/>
          <pc:sldMk cId="0" sldId="263"/>
        </pc:sldMkLst>
      </pc:sldChg>
      <pc:sldChg chg="addSp delSp modSp new mod ord modTransition modClrScheme chgLayout">
        <pc:chgData name="Maria Odilia Castro Toma" userId="4b4c43164e900eec" providerId="LiveId" clId="{AD52B8A1-6949-4BF3-B94A-985087725B84}" dt="2026-03-13T20:11:45.804" v="108"/>
        <pc:sldMkLst>
          <pc:docMk/>
          <pc:sldMk cId="3337498251" sldId="264"/>
        </pc:sldMkLst>
        <pc:spChg chg="add del mod">
          <ac:chgData name="Maria Odilia Castro Toma" userId="4b4c43164e900eec" providerId="LiveId" clId="{AD52B8A1-6949-4BF3-B94A-985087725B84}" dt="2026-03-13T20:09:00.761" v="92" actId="478"/>
          <ac:spMkLst>
            <pc:docMk/>
            <pc:sldMk cId="3337498251" sldId="264"/>
            <ac:spMk id="2" creationId="{ABF9300B-253D-8BC0-0265-920C2D92D276}"/>
          </ac:spMkLst>
        </pc:spChg>
        <pc:spChg chg="add del mod">
          <ac:chgData name="Maria Odilia Castro Toma" userId="4b4c43164e900eec" providerId="LiveId" clId="{AD52B8A1-6949-4BF3-B94A-985087725B84}" dt="2026-03-13T20:09:04.050" v="93" actId="478"/>
          <ac:spMkLst>
            <pc:docMk/>
            <pc:sldMk cId="3337498251" sldId="264"/>
            <ac:spMk id="3" creationId="{978F09F5-8FB0-7F19-4CDD-F7BA059ECB15}"/>
          </ac:spMkLst>
        </pc:spChg>
        <pc:spChg chg="add del mod">
          <ac:chgData name="Maria Odilia Castro Toma" userId="4b4c43164e900eec" providerId="LiveId" clId="{AD52B8A1-6949-4BF3-B94A-985087725B84}" dt="2026-03-13T20:09:09.042" v="94" actId="478"/>
          <ac:spMkLst>
            <pc:docMk/>
            <pc:sldMk cId="3337498251" sldId="264"/>
            <ac:spMk id="5" creationId="{DAC3C148-1763-6129-4F63-D513D958E37A}"/>
          </ac:spMkLst>
        </pc:spChg>
        <pc:spChg chg="add del mod">
          <ac:chgData name="Maria Odilia Castro Toma" userId="4b4c43164e900eec" providerId="LiveId" clId="{AD52B8A1-6949-4BF3-B94A-985087725B84}" dt="2026-03-13T20:09:11.117" v="95" actId="478"/>
          <ac:spMkLst>
            <pc:docMk/>
            <pc:sldMk cId="3337498251" sldId="264"/>
            <ac:spMk id="7" creationId="{C9B3F87E-7698-F00A-D5DC-E86BAB3EE643}"/>
          </ac:spMkLst>
        </pc:spChg>
        <pc:picChg chg="add del mod">
          <ac:chgData name="Maria Odilia Castro Toma" userId="4b4c43164e900eec" providerId="LiveId" clId="{AD52B8A1-6949-4BF3-B94A-985087725B84}" dt="2026-03-13T20:09:36.527" v="101" actId="478"/>
          <ac:picMkLst>
            <pc:docMk/>
            <pc:sldMk cId="3337498251" sldId="264"/>
            <ac:picMk id="9" creationId="{BD7DC5A5-60CA-A997-FE6B-538F03B86FAA}"/>
          </ac:picMkLst>
        </pc:picChg>
        <pc:picChg chg="add mod">
          <ac:chgData name="Maria Odilia Castro Toma" userId="4b4c43164e900eec" providerId="LiveId" clId="{AD52B8A1-6949-4BF3-B94A-985087725B84}" dt="2026-03-13T20:10:43.556" v="104" actId="14100"/>
          <ac:picMkLst>
            <pc:docMk/>
            <pc:sldMk cId="3337498251" sldId="264"/>
            <ac:picMk id="11" creationId="{57F34DAB-C2A5-FF7B-3F5A-93F222D8129D}"/>
          </ac:picMkLst>
        </pc:picChg>
        <pc:picChg chg="add del mod">
          <ac:chgData name="Maria Odilia Castro Toma" userId="4b4c43164e900eec" providerId="LiveId" clId="{AD52B8A1-6949-4BF3-B94A-985087725B84}" dt="2026-03-13T19:39:54.991" v="91" actId="478"/>
          <ac:picMkLst>
            <pc:docMk/>
            <pc:sldMk cId="3337498251" sldId="264"/>
            <ac:picMk id="1026" creationId="{24A1AEE8-F5C6-B372-0F92-0E0732458CDE}"/>
          </ac:picMkLst>
        </pc:picChg>
      </pc:sldChg>
      <pc:sldMasterChg chg="modTransition modSldLayout">
        <pc:chgData name="Maria Odilia Castro Toma" userId="4b4c43164e900eec" providerId="LiveId" clId="{AD52B8A1-6949-4BF3-B94A-985087725B84}" dt="2026-03-13T20:11:45.804" v="108"/>
        <pc:sldMasterMkLst>
          <pc:docMk/>
          <pc:sldMasterMk cId="2615423492" sldId="2147483795"/>
        </pc:sldMasterMkLst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123719436" sldId="2147483796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3751419645" sldId="2147483797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4260123280" sldId="2147483798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3495601432" sldId="2147483799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2051414859" sldId="2147483800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1319652797" sldId="2147483801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3201709875" sldId="2147483802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2918351544" sldId="2147483803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2978539331" sldId="2147483804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3091230442" sldId="2147483805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739258737" sldId="2147483806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2115602659" sldId="2147483807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228314043" sldId="2147483808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3957939036" sldId="2147483809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3766076890" sldId="2147483810"/>
          </pc:sldLayoutMkLst>
        </pc:sldLayoutChg>
        <pc:sldLayoutChg chg="modTransition">
          <pc:chgData name="Maria Odilia Castro Toma" userId="4b4c43164e900eec" providerId="LiveId" clId="{AD52B8A1-6949-4BF3-B94A-985087725B84}" dt="2026-03-13T20:11:45.804" v="108"/>
          <pc:sldLayoutMkLst>
            <pc:docMk/>
            <pc:sldMasterMk cId="2615423492" sldId="2147483795"/>
            <pc:sldLayoutMk cId="3129372598" sldId="214748381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1289"/>
            <a:ext cx="16256000" cy="9155289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9423" y="3206046"/>
            <a:ext cx="10355915" cy="2195069"/>
          </a:xfrm>
        </p:spPr>
        <p:txBody>
          <a:bodyPr anchor="b">
            <a:noAutofit/>
          </a:bodyPr>
          <a:lstStyle>
            <a:lvl1pPr algn="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423" y="5401111"/>
            <a:ext cx="10355915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9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3" y="812800"/>
            <a:ext cx="11462224" cy="4538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113" y="5960533"/>
            <a:ext cx="11462224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30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779" y="812800"/>
            <a:ext cx="10792179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1519" y="4842933"/>
            <a:ext cx="9632699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113" y="5960533"/>
            <a:ext cx="11462224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2493" y="1053838"/>
            <a:ext cx="812800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57348" y="3848742"/>
            <a:ext cx="812800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258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3" y="2575984"/>
            <a:ext cx="11462224" cy="3460613"/>
          </a:xfrm>
        </p:spPr>
        <p:txBody>
          <a:bodyPr anchor="b">
            <a:normAutofit/>
          </a:bodyPr>
          <a:lstStyle>
            <a:lvl1pPr algn="l">
              <a:defRPr sz="586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113" y="6036597"/>
            <a:ext cx="11462224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02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779" y="812800"/>
            <a:ext cx="10792179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3110" y="5350933"/>
            <a:ext cx="11462225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113" y="6036597"/>
            <a:ext cx="11462224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2493" y="1053838"/>
            <a:ext cx="812800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57348" y="3848742"/>
            <a:ext cx="812800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314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2800"/>
            <a:ext cx="11450937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3110" y="5350933"/>
            <a:ext cx="11462225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113" y="6036597"/>
            <a:ext cx="11462224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39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6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23565" y="812799"/>
            <a:ext cx="1739657" cy="7001935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3114" y="812800"/>
            <a:ext cx="9413533" cy="70019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72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19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3" y="3601157"/>
            <a:ext cx="11462224" cy="2435441"/>
          </a:xfrm>
        </p:spPr>
        <p:txBody>
          <a:bodyPr anchor="b"/>
          <a:lstStyle>
            <a:lvl1pPr algn="l">
              <a:defRPr sz="5333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113" y="6036597"/>
            <a:ext cx="11462224" cy="1147200"/>
          </a:xfrm>
        </p:spPr>
        <p:txBody>
          <a:bodyPr anchor="t"/>
          <a:lstStyle>
            <a:lvl1pPr marL="0" indent="0" algn="l">
              <a:buNone/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23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3113" y="2880785"/>
            <a:ext cx="5578713" cy="51743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627" y="2880786"/>
            <a:ext cx="5578712" cy="51743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01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994" y="2881311"/>
            <a:ext cx="5580831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994" y="3649661"/>
            <a:ext cx="5580831" cy="440548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4511" y="2881311"/>
            <a:ext cx="5580824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4513" y="3649661"/>
            <a:ext cx="5580823" cy="440548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14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2" y="812800"/>
            <a:ext cx="11462224" cy="17610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52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09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2" y="1998139"/>
            <a:ext cx="5139371" cy="1704621"/>
          </a:xfrm>
        </p:spPr>
        <p:txBody>
          <a:bodyPr anchor="b">
            <a:normAutofit/>
          </a:bodyPr>
          <a:lstStyle>
            <a:lvl1pPr>
              <a:defRPr sz="26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7282" y="686566"/>
            <a:ext cx="6018055" cy="736858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3112" y="3702759"/>
            <a:ext cx="5139371" cy="3445932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609402" indent="0">
              <a:buNone/>
              <a:defRPr sz="1867"/>
            </a:lvl2pPr>
            <a:lvl3pPr marL="1218804" indent="0">
              <a:buNone/>
              <a:defRPr sz="1600"/>
            </a:lvl3pPr>
            <a:lvl4pPr marL="1828206" indent="0">
              <a:buNone/>
              <a:defRPr sz="1333"/>
            </a:lvl4pPr>
            <a:lvl5pPr marL="2437607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51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3" y="6400800"/>
            <a:ext cx="11462223" cy="755651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112" y="812800"/>
            <a:ext cx="11462224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3113" y="7156451"/>
            <a:ext cx="11462223" cy="8986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9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1289"/>
            <a:ext cx="16256000" cy="9155289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3112" y="812800"/>
            <a:ext cx="11462224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112" y="2880786"/>
            <a:ext cx="11462224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6845" y="8055150"/>
            <a:ext cx="121591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112" y="8055150"/>
            <a:ext cx="839681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4218" y="8055150"/>
            <a:ext cx="91111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2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457189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7F34DAB-C2A5-FF7B-3F5A-93F222D81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0"/>
            <a:ext cx="742340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98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0</Words>
  <Application>Microsoft Office PowerPoint</Application>
  <PresentationFormat>Personalizado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Maria Odilia Castro Toma</cp:lastModifiedBy>
  <cp:revision>1</cp:revision>
  <dcterms:created xsi:type="dcterms:W3CDTF">2006-08-16T00:00:00Z</dcterms:created>
  <dcterms:modified xsi:type="dcterms:W3CDTF">2026-03-13T20:12:16Z</dcterms:modified>
</cp:coreProperties>
</file>