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58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6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F440-57BB-4699-B918-E4E691C94CF9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D6A3D8-2175-491B-8F05-17EDABB51C8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Es una actividad musical con vasos.</a:t>
          </a:r>
        </a:p>
      </dgm:t>
    </dgm:pt>
    <dgm:pt modelId="{0DF8F008-3629-47E6-9A9F-5CA54E347995}" type="parTrans" cxnId="{1C071FCB-EBA1-4D04-ABC5-3B7B695C297A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E55AA6-762C-4111-98FD-73C3CD695550}" type="sibTrans" cxnId="{1C071FCB-EBA1-4D04-ABC5-3B7B695C297A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40253A-9381-4B65-B3EC-7AA299E9A2C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Se realizan ritmos golpeando, deslizando y levantando el vaso.</a:t>
          </a:r>
        </a:p>
      </dgm:t>
    </dgm:pt>
    <dgm:pt modelId="{EABDA485-FEA7-48A9-A9AC-60A6E8049ABB}" type="parTrans" cxnId="{0D6B8DE5-0037-4E13-9DCD-16C73BA030F9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A0AF28-FD63-45C1-BC51-65E80FA2C01F}" type="sibTrans" cxnId="{0D6B8DE5-0037-4E13-9DCD-16C73BA030F9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028E6B-6B3B-45C1-817A-902E82F7003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Combina música, coordinación y trabajo en equipo.</a:t>
          </a:r>
        </a:p>
      </dgm:t>
    </dgm:pt>
    <dgm:pt modelId="{C642CEA8-A493-4C12-AF93-9B77E05962CF}" type="parTrans" cxnId="{99DCA356-5221-4119-BABF-18EA3A907501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625FEF-0149-4947-8A22-20974F91B309}" type="sibTrans" cxnId="{99DCA356-5221-4119-BABF-18EA3A907501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7D1FFE-2847-48FD-8373-D45F6727E9FE}" type="pres">
      <dgm:prSet presAssocID="{AEA2F440-57BB-4699-B918-E4E691C94CF9}" presName="root" presStyleCnt="0">
        <dgm:presLayoutVars>
          <dgm:dir/>
          <dgm:resizeHandles val="exact"/>
        </dgm:presLayoutVars>
      </dgm:prSet>
      <dgm:spPr/>
    </dgm:pt>
    <dgm:pt modelId="{C7CC5582-A4BF-461F-BE07-BE897C59802D}" type="pres">
      <dgm:prSet presAssocID="{0FD6A3D8-2175-491B-8F05-17EDABB51C83}" presName="compNode" presStyleCnt="0"/>
      <dgm:spPr/>
    </dgm:pt>
    <dgm:pt modelId="{5F55A2FC-4555-40F2-87BD-6A1EA47573B0}" type="pres">
      <dgm:prSet presAssocID="{0FD6A3D8-2175-491B-8F05-17EDABB51C83}" presName="iconBgRect" presStyleLbl="bgShp" presStyleIdx="0" presStyleCnt="3"/>
      <dgm:spPr/>
    </dgm:pt>
    <dgm:pt modelId="{505776D0-7A7E-453C-83F5-58E30C7DE7E6}" type="pres">
      <dgm:prSet presAssocID="{0FD6A3D8-2175-491B-8F05-17EDABB51C83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fas"/>
        </a:ext>
      </dgm:extLst>
    </dgm:pt>
    <dgm:pt modelId="{C512445D-A5A1-4DF6-BB1A-C37A0A133DAB}" type="pres">
      <dgm:prSet presAssocID="{0FD6A3D8-2175-491B-8F05-17EDABB51C83}" presName="spaceRect" presStyleCnt="0"/>
      <dgm:spPr/>
    </dgm:pt>
    <dgm:pt modelId="{38D851CF-B0F6-44A4-B6DA-2C3D9D686F59}" type="pres">
      <dgm:prSet presAssocID="{0FD6A3D8-2175-491B-8F05-17EDABB51C83}" presName="textRect" presStyleLbl="revTx" presStyleIdx="0" presStyleCnt="3">
        <dgm:presLayoutVars>
          <dgm:chMax val="1"/>
          <dgm:chPref val="1"/>
        </dgm:presLayoutVars>
      </dgm:prSet>
      <dgm:spPr/>
    </dgm:pt>
    <dgm:pt modelId="{6B779A54-F123-4530-8170-92682C6E98DE}" type="pres">
      <dgm:prSet presAssocID="{FEE55AA6-762C-4111-98FD-73C3CD695550}" presName="sibTrans" presStyleCnt="0"/>
      <dgm:spPr/>
    </dgm:pt>
    <dgm:pt modelId="{96AE43E5-EF6B-4319-866A-3B7366B2FC06}" type="pres">
      <dgm:prSet presAssocID="{9A40253A-9381-4B65-B3EC-7AA299E9A2C3}" presName="compNode" presStyleCnt="0"/>
      <dgm:spPr/>
    </dgm:pt>
    <dgm:pt modelId="{31B9234B-F8B7-477B-AA3D-6F19BCE382FC}" type="pres">
      <dgm:prSet presAssocID="{9A40253A-9381-4B65-B3EC-7AA299E9A2C3}" presName="iconBgRect" presStyleLbl="bgShp" presStyleIdx="1" presStyleCnt="3"/>
      <dgm:spPr/>
    </dgm:pt>
    <dgm:pt modelId="{C7E0FE7A-2067-4F3D-AA00-C1466F53C90B}" type="pres">
      <dgm:prSet presAssocID="{9A40253A-9381-4B65-B3EC-7AA299E9A2C3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jecutar"/>
        </a:ext>
      </dgm:extLst>
    </dgm:pt>
    <dgm:pt modelId="{FA8D4D2D-83D8-4F87-99F0-37676A974C00}" type="pres">
      <dgm:prSet presAssocID="{9A40253A-9381-4B65-B3EC-7AA299E9A2C3}" presName="spaceRect" presStyleCnt="0"/>
      <dgm:spPr/>
    </dgm:pt>
    <dgm:pt modelId="{FEABCC77-2267-41FB-93DB-4D7C7C5C6B5A}" type="pres">
      <dgm:prSet presAssocID="{9A40253A-9381-4B65-B3EC-7AA299E9A2C3}" presName="textRect" presStyleLbl="revTx" presStyleIdx="1" presStyleCnt="3">
        <dgm:presLayoutVars>
          <dgm:chMax val="1"/>
          <dgm:chPref val="1"/>
        </dgm:presLayoutVars>
      </dgm:prSet>
      <dgm:spPr/>
    </dgm:pt>
    <dgm:pt modelId="{0DFEC240-5AAC-42B0-8629-1C09F862F8F5}" type="pres">
      <dgm:prSet presAssocID="{01A0AF28-FD63-45C1-BC51-65E80FA2C01F}" presName="sibTrans" presStyleCnt="0"/>
      <dgm:spPr/>
    </dgm:pt>
    <dgm:pt modelId="{39335737-5AF1-4570-97CE-C00A230B2D99}" type="pres">
      <dgm:prSet presAssocID="{B7028E6B-6B3B-45C1-817A-902E82F7003D}" presName="compNode" presStyleCnt="0"/>
      <dgm:spPr/>
    </dgm:pt>
    <dgm:pt modelId="{3190BA42-256B-4CC1-95FC-E58E2643A2A9}" type="pres">
      <dgm:prSet presAssocID="{B7028E6B-6B3B-45C1-817A-902E82F7003D}" presName="iconBgRect" presStyleLbl="bgShp" presStyleIdx="2" presStyleCnt="3"/>
      <dgm:spPr/>
    </dgm:pt>
    <dgm:pt modelId="{18DC0011-91E7-4112-88BD-0A23B587E1F1}" type="pres">
      <dgm:prSet presAssocID="{B7028E6B-6B3B-45C1-817A-902E82F7003D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016B96DC-8ACA-49F1-9ECC-78F98656FE0F}" type="pres">
      <dgm:prSet presAssocID="{B7028E6B-6B3B-45C1-817A-902E82F7003D}" presName="spaceRect" presStyleCnt="0"/>
      <dgm:spPr/>
    </dgm:pt>
    <dgm:pt modelId="{89C32B54-7717-4B17-9E43-B7187CE30E17}" type="pres">
      <dgm:prSet presAssocID="{B7028E6B-6B3B-45C1-817A-902E82F7003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3AEE312-28A7-4650-BB86-629F7D42D4B3}" type="presOf" srcId="{B7028E6B-6B3B-45C1-817A-902E82F7003D}" destId="{89C32B54-7717-4B17-9E43-B7187CE30E17}" srcOrd="0" destOrd="0" presId="urn:microsoft.com/office/officeart/2018/5/layout/IconCircleLabelList"/>
    <dgm:cxn modelId="{91C63C4E-DB9F-4EE2-A049-55AD23D4F064}" type="presOf" srcId="{9A40253A-9381-4B65-B3EC-7AA299E9A2C3}" destId="{FEABCC77-2267-41FB-93DB-4D7C7C5C6B5A}" srcOrd="0" destOrd="0" presId="urn:microsoft.com/office/officeart/2018/5/layout/IconCircleLabelList"/>
    <dgm:cxn modelId="{99DCA356-5221-4119-BABF-18EA3A907501}" srcId="{AEA2F440-57BB-4699-B918-E4E691C94CF9}" destId="{B7028E6B-6B3B-45C1-817A-902E82F7003D}" srcOrd="2" destOrd="0" parTransId="{C642CEA8-A493-4C12-AF93-9B77E05962CF}" sibTransId="{B1625FEF-0149-4947-8A22-20974F91B309}"/>
    <dgm:cxn modelId="{6C6DC667-799B-4786-BD20-CE83D9C48017}" type="presOf" srcId="{0FD6A3D8-2175-491B-8F05-17EDABB51C83}" destId="{38D851CF-B0F6-44A4-B6DA-2C3D9D686F59}" srcOrd="0" destOrd="0" presId="urn:microsoft.com/office/officeart/2018/5/layout/IconCircleLabelList"/>
    <dgm:cxn modelId="{5162BDBC-6B7D-44FA-9F93-A8176F07A253}" type="presOf" srcId="{AEA2F440-57BB-4699-B918-E4E691C94CF9}" destId="{5E7D1FFE-2847-48FD-8373-D45F6727E9FE}" srcOrd="0" destOrd="0" presId="urn:microsoft.com/office/officeart/2018/5/layout/IconCircleLabelList"/>
    <dgm:cxn modelId="{1C071FCB-EBA1-4D04-ABC5-3B7B695C297A}" srcId="{AEA2F440-57BB-4699-B918-E4E691C94CF9}" destId="{0FD6A3D8-2175-491B-8F05-17EDABB51C83}" srcOrd="0" destOrd="0" parTransId="{0DF8F008-3629-47E6-9A9F-5CA54E347995}" sibTransId="{FEE55AA6-762C-4111-98FD-73C3CD695550}"/>
    <dgm:cxn modelId="{0D6B8DE5-0037-4E13-9DCD-16C73BA030F9}" srcId="{AEA2F440-57BB-4699-B918-E4E691C94CF9}" destId="{9A40253A-9381-4B65-B3EC-7AA299E9A2C3}" srcOrd="1" destOrd="0" parTransId="{EABDA485-FEA7-48A9-A9AC-60A6E8049ABB}" sibTransId="{01A0AF28-FD63-45C1-BC51-65E80FA2C01F}"/>
    <dgm:cxn modelId="{DAC55487-B1F0-4290-8B5B-4399BD352961}" type="presParOf" srcId="{5E7D1FFE-2847-48FD-8373-D45F6727E9FE}" destId="{C7CC5582-A4BF-461F-BE07-BE897C59802D}" srcOrd="0" destOrd="0" presId="urn:microsoft.com/office/officeart/2018/5/layout/IconCircleLabelList"/>
    <dgm:cxn modelId="{2CF3D430-77EC-4808-A07D-E95E8EE4823B}" type="presParOf" srcId="{C7CC5582-A4BF-461F-BE07-BE897C59802D}" destId="{5F55A2FC-4555-40F2-87BD-6A1EA47573B0}" srcOrd="0" destOrd="0" presId="urn:microsoft.com/office/officeart/2018/5/layout/IconCircleLabelList"/>
    <dgm:cxn modelId="{B67EF019-A5C0-4EC4-BC6B-C1AEFD26BE11}" type="presParOf" srcId="{C7CC5582-A4BF-461F-BE07-BE897C59802D}" destId="{505776D0-7A7E-453C-83F5-58E30C7DE7E6}" srcOrd="1" destOrd="0" presId="urn:microsoft.com/office/officeart/2018/5/layout/IconCircleLabelList"/>
    <dgm:cxn modelId="{864F818A-2021-4505-831F-BCC81961F1A8}" type="presParOf" srcId="{C7CC5582-A4BF-461F-BE07-BE897C59802D}" destId="{C512445D-A5A1-4DF6-BB1A-C37A0A133DAB}" srcOrd="2" destOrd="0" presId="urn:microsoft.com/office/officeart/2018/5/layout/IconCircleLabelList"/>
    <dgm:cxn modelId="{B2004B0C-D441-4CDC-AB2C-C57200211F1A}" type="presParOf" srcId="{C7CC5582-A4BF-461F-BE07-BE897C59802D}" destId="{38D851CF-B0F6-44A4-B6DA-2C3D9D686F59}" srcOrd="3" destOrd="0" presId="urn:microsoft.com/office/officeart/2018/5/layout/IconCircleLabelList"/>
    <dgm:cxn modelId="{FCB15AD8-289A-494C-A4FE-6ADE9D990765}" type="presParOf" srcId="{5E7D1FFE-2847-48FD-8373-D45F6727E9FE}" destId="{6B779A54-F123-4530-8170-92682C6E98DE}" srcOrd="1" destOrd="0" presId="urn:microsoft.com/office/officeart/2018/5/layout/IconCircleLabelList"/>
    <dgm:cxn modelId="{05292847-F1BD-4AC1-AB5A-83EA2B770907}" type="presParOf" srcId="{5E7D1FFE-2847-48FD-8373-D45F6727E9FE}" destId="{96AE43E5-EF6B-4319-866A-3B7366B2FC06}" srcOrd="2" destOrd="0" presId="urn:microsoft.com/office/officeart/2018/5/layout/IconCircleLabelList"/>
    <dgm:cxn modelId="{C375FD03-2219-4A04-8799-95E27DF93F6B}" type="presParOf" srcId="{96AE43E5-EF6B-4319-866A-3B7366B2FC06}" destId="{31B9234B-F8B7-477B-AA3D-6F19BCE382FC}" srcOrd="0" destOrd="0" presId="urn:microsoft.com/office/officeart/2018/5/layout/IconCircleLabelList"/>
    <dgm:cxn modelId="{013BF444-2CD4-4DBE-951C-38F8B3A2A1C8}" type="presParOf" srcId="{96AE43E5-EF6B-4319-866A-3B7366B2FC06}" destId="{C7E0FE7A-2067-4F3D-AA00-C1466F53C90B}" srcOrd="1" destOrd="0" presId="urn:microsoft.com/office/officeart/2018/5/layout/IconCircleLabelList"/>
    <dgm:cxn modelId="{CD435E29-54AD-4ED3-B8D0-7B2FB6BB5C56}" type="presParOf" srcId="{96AE43E5-EF6B-4319-866A-3B7366B2FC06}" destId="{FA8D4D2D-83D8-4F87-99F0-37676A974C00}" srcOrd="2" destOrd="0" presId="urn:microsoft.com/office/officeart/2018/5/layout/IconCircleLabelList"/>
    <dgm:cxn modelId="{44A4E3E7-FC40-4A10-BDC8-C7BFF4D38AD7}" type="presParOf" srcId="{96AE43E5-EF6B-4319-866A-3B7366B2FC06}" destId="{FEABCC77-2267-41FB-93DB-4D7C7C5C6B5A}" srcOrd="3" destOrd="0" presId="urn:microsoft.com/office/officeart/2018/5/layout/IconCircleLabelList"/>
    <dgm:cxn modelId="{CC1E5185-E185-4129-B08D-C1458786BAA0}" type="presParOf" srcId="{5E7D1FFE-2847-48FD-8373-D45F6727E9FE}" destId="{0DFEC240-5AAC-42B0-8629-1C09F862F8F5}" srcOrd="3" destOrd="0" presId="urn:microsoft.com/office/officeart/2018/5/layout/IconCircleLabelList"/>
    <dgm:cxn modelId="{B9AE1CEC-AB86-44ED-869A-CC3261F6215E}" type="presParOf" srcId="{5E7D1FFE-2847-48FD-8373-D45F6727E9FE}" destId="{39335737-5AF1-4570-97CE-C00A230B2D99}" srcOrd="4" destOrd="0" presId="urn:microsoft.com/office/officeart/2018/5/layout/IconCircleLabelList"/>
    <dgm:cxn modelId="{1B38EC80-AF08-408F-A7F9-64365B5F66ED}" type="presParOf" srcId="{39335737-5AF1-4570-97CE-C00A230B2D99}" destId="{3190BA42-256B-4CC1-95FC-E58E2643A2A9}" srcOrd="0" destOrd="0" presId="urn:microsoft.com/office/officeart/2018/5/layout/IconCircleLabelList"/>
    <dgm:cxn modelId="{C913AE22-AB8B-40EB-99A8-1BEB3D53499C}" type="presParOf" srcId="{39335737-5AF1-4570-97CE-C00A230B2D99}" destId="{18DC0011-91E7-4112-88BD-0A23B587E1F1}" srcOrd="1" destOrd="0" presId="urn:microsoft.com/office/officeart/2018/5/layout/IconCircleLabelList"/>
    <dgm:cxn modelId="{F3292FF6-AECC-40D0-8407-AC2B5AE4720B}" type="presParOf" srcId="{39335737-5AF1-4570-97CE-C00A230B2D99}" destId="{016B96DC-8ACA-49F1-9ECC-78F98656FE0F}" srcOrd="2" destOrd="0" presId="urn:microsoft.com/office/officeart/2018/5/layout/IconCircleLabelList"/>
    <dgm:cxn modelId="{5407C13A-28A8-4CDF-8D53-29F3EBB8B9D6}" type="presParOf" srcId="{39335737-5AF1-4570-97CE-C00A230B2D99}" destId="{89C32B54-7717-4B17-9E43-B7187CE30E1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1703BD-718D-4894-8F33-0AD16B9C3A2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0069ED-4DA5-4DDC-B5A0-A55B9889D36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Mejora la coordinación motriz.</a:t>
          </a:r>
        </a:p>
      </dgm:t>
    </dgm:pt>
    <dgm:pt modelId="{1AF31211-B050-4846-BAD4-C9D74EF8E6B0}" type="parTrans" cxnId="{D6A909E1-80A8-455A-960C-7A07D7DC4B3B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F4110D-18E7-442F-8CD5-EC70FDC55CCA}" type="sibTrans" cxnId="{D6A909E1-80A8-455A-960C-7A07D7DC4B3B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4DA805-3FBC-4EFA-9B84-04C4DEBC50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Desarrolla el sentido del ritmo.</a:t>
          </a:r>
        </a:p>
      </dgm:t>
    </dgm:pt>
    <dgm:pt modelId="{7BC61BC2-2751-4D1E-A98D-BDC3E4A0622C}" type="parTrans" cxnId="{8CE907F3-629F-4328-97EF-932BE0F0C3D0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D56490-84FC-4372-8AB8-06BDFD4DABC6}" type="sibTrans" cxnId="{8CE907F3-629F-4328-97EF-932BE0F0C3D0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852DB2-74D0-4628-B23D-231EFE8AB8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Fortalece la concentración.</a:t>
          </a:r>
        </a:p>
      </dgm:t>
    </dgm:pt>
    <dgm:pt modelId="{D4668ADC-EC30-4E05-BDC4-7D031204B767}" type="parTrans" cxnId="{D45A303F-A8DE-4CEA-801C-003CF613BFE3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024AD8-80F0-4751-9801-8E13FF785513}" type="sibTrans" cxnId="{D45A303F-A8DE-4CEA-801C-003CF613BFE3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4AEA7E-0D2A-4DA5-84B6-F924F8C4D7B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• Fomenta el trabajo en equipo y la creatividad.</a:t>
          </a:r>
        </a:p>
      </dgm:t>
    </dgm:pt>
    <dgm:pt modelId="{FADD57FB-7DC9-40FE-8C24-B2CA82D86F9A}" type="parTrans" cxnId="{CBCA0020-52F9-4723-BBDA-D80543E119C5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6CAA94-A0DD-4B1D-8430-DA0EEC0275EF}" type="sibTrans" cxnId="{CBCA0020-52F9-4723-BBDA-D80543E119C5}">
      <dgm:prSet/>
      <dgm:spPr/>
      <dgm:t>
        <a:bodyPr/>
        <a:lstStyle/>
        <a:p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D272AC-4DB1-4BCE-ABB4-AE084523BA0B}" type="pres">
      <dgm:prSet presAssocID="{D41703BD-718D-4894-8F33-0AD16B9C3A28}" presName="root" presStyleCnt="0">
        <dgm:presLayoutVars>
          <dgm:dir/>
          <dgm:resizeHandles val="exact"/>
        </dgm:presLayoutVars>
      </dgm:prSet>
      <dgm:spPr/>
    </dgm:pt>
    <dgm:pt modelId="{CA86295E-F3F3-4460-BA3E-90399868D733}" type="pres">
      <dgm:prSet presAssocID="{760069ED-4DA5-4DDC-B5A0-A55B9889D36B}" presName="compNode" presStyleCnt="0"/>
      <dgm:spPr/>
    </dgm:pt>
    <dgm:pt modelId="{AED810FF-9F24-41F2-A330-12C919A130F9}" type="pres">
      <dgm:prSet presAssocID="{760069ED-4DA5-4DDC-B5A0-A55B9889D36B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FFD12468-2DF1-4D91-8B33-D01C3F626D93}" type="pres">
      <dgm:prSet presAssocID="{760069ED-4DA5-4DDC-B5A0-A55B9889D36B}" presName="spaceRect" presStyleCnt="0"/>
      <dgm:spPr/>
    </dgm:pt>
    <dgm:pt modelId="{2E6E9167-B74C-4053-89E9-293DCCDA09D3}" type="pres">
      <dgm:prSet presAssocID="{760069ED-4DA5-4DDC-B5A0-A55B9889D36B}" presName="textRect" presStyleLbl="revTx" presStyleIdx="0" presStyleCnt="4">
        <dgm:presLayoutVars>
          <dgm:chMax val="1"/>
          <dgm:chPref val="1"/>
        </dgm:presLayoutVars>
      </dgm:prSet>
      <dgm:spPr/>
    </dgm:pt>
    <dgm:pt modelId="{567C4C50-B2B0-430A-9AE8-8A7ED75EE71C}" type="pres">
      <dgm:prSet presAssocID="{5FF4110D-18E7-442F-8CD5-EC70FDC55CCA}" presName="sibTrans" presStyleCnt="0"/>
      <dgm:spPr/>
    </dgm:pt>
    <dgm:pt modelId="{D0DB5B81-FA1F-40FC-A912-8085958337E8}" type="pres">
      <dgm:prSet presAssocID="{CD4DA805-3FBC-4EFA-9B84-04C4DEBC508F}" presName="compNode" presStyleCnt="0"/>
      <dgm:spPr/>
    </dgm:pt>
    <dgm:pt modelId="{3F28C051-09A5-4F62-981C-0027350054D2}" type="pres">
      <dgm:prSet presAssocID="{CD4DA805-3FBC-4EFA-9B84-04C4DEBC508F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nce Steps"/>
        </a:ext>
      </dgm:extLst>
    </dgm:pt>
    <dgm:pt modelId="{0D11AF45-2370-4098-BF7A-EA3F45DB9CA1}" type="pres">
      <dgm:prSet presAssocID="{CD4DA805-3FBC-4EFA-9B84-04C4DEBC508F}" presName="spaceRect" presStyleCnt="0"/>
      <dgm:spPr/>
    </dgm:pt>
    <dgm:pt modelId="{E0D59177-5EB3-4D89-B781-74DD3154F966}" type="pres">
      <dgm:prSet presAssocID="{CD4DA805-3FBC-4EFA-9B84-04C4DEBC508F}" presName="textRect" presStyleLbl="revTx" presStyleIdx="1" presStyleCnt="4">
        <dgm:presLayoutVars>
          <dgm:chMax val="1"/>
          <dgm:chPref val="1"/>
        </dgm:presLayoutVars>
      </dgm:prSet>
      <dgm:spPr/>
    </dgm:pt>
    <dgm:pt modelId="{CE541B0F-19ED-4F51-B04F-D094CD024557}" type="pres">
      <dgm:prSet presAssocID="{2ED56490-84FC-4372-8AB8-06BDFD4DABC6}" presName="sibTrans" presStyleCnt="0"/>
      <dgm:spPr/>
    </dgm:pt>
    <dgm:pt modelId="{346788FB-DEFA-454E-B115-35D61F801A01}" type="pres">
      <dgm:prSet presAssocID="{3C852DB2-74D0-4628-B23D-231EFE8AB872}" presName="compNode" presStyleCnt="0"/>
      <dgm:spPr/>
    </dgm:pt>
    <dgm:pt modelId="{E6127F12-1EF7-49B3-8347-27E909B3E031}" type="pres">
      <dgm:prSet presAssocID="{3C852DB2-74D0-4628-B23D-231EFE8AB872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ana"/>
        </a:ext>
      </dgm:extLst>
    </dgm:pt>
    <dgm:pt modelId="{85257121-4A2C-4583-B373-4263AFD7A4FD}" type="pres">
      <dgm:prSet presAssocID="{3C852DB2-74D0-4628-B23D-231EFE8AB872}" presName="spaceRect" presStyleCnt="0"/>
      <dgm:spPr/>
    </dgm:pt>
    <dgm:pt modelId="{255A59DC-41E8-4F94-9281-DF76DC7A569A}" type="pres">
      <dgm:prSet presAssocID="{3C852DB2-74D0-4628-B23D-231EFE8AB872}" presName="textRect" presStyleLbl="revTx" presStyleIdx="2" presStyleCnt="4">
        <dgm:presLayoutVars>
          <dgm:chMax val="1"/>
          <dgm:chPref val="1"/>
        </dgm:presLayoutVars>
      </dgm:prSet>
      <dgm:spPr/>
    </dgm:pt>
    <dgm:pt modelId="{4A1C3EBD-D91D-4351-AB89-254F7E1CB1EA}" type="pres">
      <dgm:prSet presAssocID="{4F024AD8-80F0-4751-9801-8E13FF785513}" presName="sibTrans" presStyleCnt="0"/>
      <dgm:spPr/>
    </dgm:pt>
    <dgm:pt modelId="{5E04361E-8FC5-4B64-B10C-7DB065E2EADB}" type="pres">
      <dgm:prSet presAssocID="{DE4AEA7E-0D2A-4DA5-84B6-F924F8C4D7B8}" presName="compNode" presStyleCnt="0"/>
      <dgm:spPr/>
    </dgm:pt>
    <dgm:pt modelId="{06C3AF05-191F-4A24-9897-6C8FB6A4A68A}" type="pres">
      <dgm:prSet presAssocID="{DE4AEA7E-0D2A-4DA5-84B6-F924F8C4D7B8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ldador"/>
        </a:ext>
      </dgm:extLst>
    </dgm:pt>
    <dgm:pt modelId="{F733AFF5-C335-4A93-A1CF-8D19A98F3D04}" type="pres">
      <dgm:prSet presAssocID="{DE4AEA7E-0D2A-4DA5-84B6-F924F8C4D7B8}" presName="spaceRect" presStyleCnt="0"/>
      <dgm:spPr/>
    </dgm:pt>
    <dgm:pt modelId="{B6E31FEF-7D71-4103-ADA6-F5688E80CF95}" type="pres">
      <dgm:prSet presAssocID="{DE4AEA7E-0D2A-4DA5-84B6-F924F8C4D7B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0B97D18-7A35-4196-9576-ACE7FBB91F3F}" type="presOf" srcId="{D41703BD-718D-4894-8F33-0AD16B9C3A28}" destId="{D0D272AC-4DB1-4BCE-ABB4-AE084523BA0B}" srcOrd="0" destOrd="0" presId="urn:microsoft.com/office/officeart/2018/2/layout/IconLabelList"/>
    <dgm:cxn modelId="{CBCA0020-52F9-4723-BBDA-D80543E119C5}" srcId="{D41703BD-718D-4894-8F33-0AD16B9C3A28}" destId="{DE4AEA7E-0D2A-4DA5-84B6-F924F8C4D7B8}" srcOrd="3" destOrd="0" parTransId="{FADD57FB-7DC9-40FE-8C24-B2CA82D86F9A}" sibTransId="{4B6CAA94-A0DD-4B1D-8430-DA0EEC0275EF}"/>
    <dgm:cxn modelId="{09B2FC23-E667-4B90-92C4-03653A490474}" type="presOf" srcId="{3C852DB2-74D0-4628-B23D-231EFE8AB872}" destId="{255A59DC-41E8-4F94-9281-DF76DC7A569A}" srcOrd="0" destOrd="0" presId="urn:microsoft.com/office/officeart/2018/2/layout/IconLabelList"/>
    <dgm:cxn modelId="{BC86B430-284F-4CC8-99C1-64F87E90B596}" type="presOf" srcId="{DE4AEA7E-0D2A-4DA5-84B6-F924F8C4D7B8}" destId="{B6E31FEF-7D71-4103-ADA6-F5688E80CF95}" srcOrd="0" destOrd="0" presId="urn:microsoft.com/office/officeart/2018/2/layout/IconLabelList"/>
    <dgm:cxn modelId="{D45A303F-A8DE-4CEA-801C-003CF613BFE3}" srcId="{D41703BD-718D-4894-8F33-0AD16B9C3A28}" destId="{3C852DB2-74D0-4628-B23D-231EFE8AB872}" srcOrd="2" destOrd="0" parTransId="{D4668ADC-EC30-4E05-BDC4-7D031204B767}" sibTransId="{4F024AD8-80F0-4751-9801-8E13FF785513}"/>
    <dgm:cxn modelId="{D6A909E1-80A8-455A-960C-7A07D7DC4B3B}" srcId="{D41703BD-718D-4894-8F33-0AD16B9C3A28}" destId="{760069ED-4DA5-4DDC-B5A0-A55B9889D36B}" srcOrd="0" destOrd="0" parTransId="{1AF31211-B050-4846-BAD4-C9D74EF8E6B0}" sibTransId="{5FF4110D-18E7-442F-8CD5-EC70FDC55CCA}"/>
    <dgm:cxn modelId="{527237ED-99C2-41AD-9D28-6D9F75E90837}" type="presOf" srcId="{CD4DA805-3FBC-4EFA-9B84-04C4DEBC508F}" destId="{E0D59177-5EB3-4D89-B781-74DD3154F966}" srcOrd="0" destOrd="0" presId="urn:microsoft.com/office/officeart/2018/2/layout/IconLabelList"/>
    <dgm:cxn modelId="{60094BED-CC3A-4A45-9AAD-6D3343F99396}" type="presOf" srcId="{760069ED-4DA5-4DDC-B5A0-A55B9889D36B}" destId="{2E6E9167-B74C-4053-89E9-293DCCDA09D3}" srcOrd="0" destOrd="0" presId="urn:microsoft.com/office/officeart/2018/2/layout/IconLabelList"/>
    <dgm:cxn modelId="{8CE907F3-629F-4328-97EF-932BE0F0C3D0}" srcId="{D41703BD-718D-4894-8F33-0AD16B9C3A28}" destId="{CD4DA805-3FBC-4EFA-9B84-04C4DEBC508F}" srcOrd="1" destOrd="0" parTransId="{7BC61BC2-2751-4D1E-A98D-BDC3E4A0622C}" sibTransId="{2ED56490-84FC-4372-8AB8-06BDFD4DABC6}"/>
    <dgm:cxn modelId="{345788B1-5DF5-4D58-99CA-5914C382DCC5}" type="presParOf" srcId="{D0D272AC-4DB1-4BCE-ABB4-AE084523BA0B}" destId="{CA86295E-F3F3-4460-BA3E-90399868D733}" srcOrd="0" destOrd="0" presId="urn:microsoft.com/office/officeart/2018/2/layout/IconLabelList"/>
    <dgm:cxn modelId="{098778C0-2F61-4D1A-9840-CAC24625DE04}" type="presParOf" srcId="{CA86295E-F3F3-4460-BA3E-90399868D733}" destId="{AED810FF-9F24-41F2-A330-12C919A130F9}" srcOrd="0" destOrd="0" presId="urn:microsoft.com/office/officeart/2018/2/layout/IconLabelList"/>
    <dgm:cxn modelId="{C3F14C4B-0F10-4DF1-9B71-C40B5EFB015A}" type="presParOf" srcId="{CA86295E-F3F3-4460-BA3E-90399868D733}" destId="{FFD12468-2DF1-4D91-8B33-D01C3F626D93}" srcOrd="1" destOrd="0" presId="urn:microsoft.com/office/officeart/2018/2/layout/IconLabelList"/>
    <dgm:cxn modelId="{50606EBC-7AC0-4745-86E3-B45EAC301117}" type="presParOf" srcId="{CA86295E-F3F3-4460-BA3E-90399868D733}" destId="{2E6E9167-B74C-4053-89E9-293DCCDA09D3}" srcOrd="2" destOrd="0" presId="urn:microsoft.com/office/officeart/2018/2/layout/IconLabelList"/>
    <dgm:cxn modelId="{1121793A-E5ED-4B5F-98A4-B1FC80A1C54B}" type="presParOf" srcId="{D0D272AC-4DB1-4BCE-ABB4-AE084523BA0B}" destId="{567C4C50-B2B0-430A-9AE8-8A7ED75EE71C}" srcOrd="1" destOrd="0" presId="urn:microsoft.com/office/officeart/2018/2/layout/IconLabelList"/>
    <dgm:cxn modelId="{EFDCE81C-10A1-41EB-B07D-E200AB0CC049}" type="presParOf" srcId="{D0D272AC-4DB1-4BCE-ABB4-AE084523BA0B}" destId="{D0DB5B81-FA1F-40FC-A912-8085958337E8}" srcOrd="2" destOrd="0" presId="urn:microsoft.com/office/officeart/2018/2/layout/IconLabelList"/>
    <dgm:cxn modelId="{03E07307-D3CD-4155-97B8-F5FBEBC9E2E1}" type="presParOf" srcId="{D0DB5B81-FA1F-40FC-A912-8085958337E8}" destId="{3F28C051-09A5-4F62-981C-0027350054D2}" srcOrd="0" destOrd="0" presId="urn:microsoft.com/office/officeart/2018/2/layout/IconLabelList"/>
    <dgm:cxn modelId="{4068112C-8206-48EB-94B0-57EA2EF93781}" type="presParOf" srcId="{D0DB5B81-FA1F-40FC-A912-8085958337E8}" destId="{0D11AF45-2370-4098-BF7A-EA3F45DB9CA1}" srcOrd="1" destOrd="0" presId="urn:microsoft.com/office/officeart/2018/2/layout/IconLabelList"/>
    <dgm:cxn modelId="{2D265C7E-666C-4515-8431-79EFC46CC464}" type="presParOf" srcId="{D0DB5B81-FA1F-40FC-A912-8085958337E8}" destId="{E0D59177-5EB3-4D89-B781-74DD3154F966}" srcOrd="2" destOrd="0" presId="urn:microsoft.com/office/officeart/2018/2/layout/IconLabelList"/>
    <dgm:cxn modelId="{BABCA938-F8DD-4093-BE0C-9F84BCADD1D6}" type="presParOf" srcId="{D0D272AC-4DB1-4BCE-ABB4-AE084523BA0B}" destId="{CE541B0F-19ED-4F51-B04F-D094CD024557}" srcOrd="3" destOrd="0" presId="urn:microsoft.com/office/officeart/2018/2/layout/IconLabelList"/>
    <dgm:cxn modelId="{4ED4DDA1-D2B2-4383-A4AB-D76E983A5C28}" type="presParOf" srcId="{D0D272AC-4DB1-4BCE-ABB4-AE084523BA0B}" destId="{346788FB-DEFA-454E-B115-35D61F801A01}" srcOrd="4" destOrd="0" presId="urn:microsoft.com/office/officeart/2018/2/layout/IconLabelList"/>
    <dgm:cxn modelId="{CAED070C-79CF-4C8E-BEAF-64B9D9CEC41F}" type="presParOf" srcId="{346788FB-DEFA-454E-B115-35D61F801A01}" destId="{E6127F12-1EF7-49B3-8347-27E909B3E031}" srcOrd="0" destOrd="0" presId="urn:microsoft.com/office/officeart/2018/2/layout/IconLabelList"/>
    <dgm:cxn modelId="{A18762A6-86B1-43C3-8DF1-C468484787DB}" type="presParOf" srcId="{346788FB-DEFA-454E-B115-35D61F801A01}" destId="{85257121-4A2C-4583-B373-4263AFD7A4FD}" srcOrd="1" destOrd="0" presId="urn:microsoft.com/office/officeart/2018/2/layout/IconLabelList"/>
    <dgm:cxn modelId="{71A33A27-0930-45F4-A73B-57D5BDA900A1}" type="presParOf" srcId="{346788FB-DEFA-454E-B115-35D61F801A01}" destId="{255A59DC-41E8-4F94-9281-DF76DC7A569A}" srcOrd="2" destOrd="0" presId="urn:microsoft.com/office/officeart/2018/2/layout/IconLabelList"/>
    <dgm:cxn modelId="{6A439C79-5FB7-41D8-A46E-6EF15DE46A7E}" type="presParOf" srcId="{D0D272AC-4DB1-4BCE-ABB4-AE084523BA0B}" destId="{4A1C3EBD-D91D-4351-AB89-254F7E1CB1EA}" srcOrd="5" destOrd="0" presId="urn:microsoft.com/office/officeart/2018/2/layout/IconLabelList"/>
    <dgm:cxn modelId="{0166FEA8-5D7E-4277-8CED-8D810E974174}" type="presParOf" srcId="{D0D272AC-4DB1-4BCE-ABB4-AE084523BA0B}" destId="{5E04361E-8FC5-4B64-B10C-7DB065E2EADB}" srcOrd="6" destOrd="0" presId="urn:microsoft.com/office/officeart/2018/2/layout/IconLabelList"/>
    <dgm:cxn modelId="{401CDAB4-32FE-41D0-9848-0FF4384D91C5}" type="presParOf" srcId="{5E04361E-8FC5-4B64-B10C-7DB065E2EADB}" destId="{06C3AF05-191F-4A24-9897-6C8FB6A4A68A}" srcOrd="0" destOrd="0" presId="urn:microsoft.com/office/officeart/2018/2/layout/IconLabelList"/>
    <dgm:cxn modelId="{947F7346-5BE2-4033-AFCB-BA5A7B77F850}" type="presParOf" srcId="{5E04361E-8FC5-4B64-B10C-7DB065E2EADB}" destId="{F733AFF5-C335-4A93-A1CF-8D19A98F3D04}" srcOrd="1" destOrd="0" presId="urn:microsoft.com/office/officeart/2018/2/layout/IconLabelList"/>
    <dgm:cxn modelId="{A72A6923-E68C-42A0-A644-6F27D864BA8C}" type="presParOf" srcId="{5E04361E-8FC5-4B64-B10C-7DB065E2EADB}" destId="{B6E31FEF-7D71-4103-ADA6-F5688E80CF9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2A3D03-82A9-428C-A343-1E8F638A6B64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D2385EA-0CDE-4843-8323-764DB02A47A1}">
      <dgm:prSet/>
      <dgm:spPr/>
      <dgm:t>
        <a:bodyPr/>
        <a:lstStyle/>
        <a:p>
          <a:r>
            <a:rPr lang="en-US"/>
            <a:t>• Golpear la mesa.</a:t>
          </a:r>
        </a:p>
      </dgm:t>
    </dgm:pt>
    <dgm:pt modelId="{0BF0E2DF-389D-4AF4-A663-D343E6DF0CA6}" type="parTrans" cxnId="{15A6A2CD-F8FC-40D1-9C54-BD7FB2CF35D4}">
      <dgm:prSet/>
      <dgm:spPr/>
      <dgm:t>
        <a:bodyPr/>
        <a:lstStyle/>
        <a:p>
          <a:endParaRPr lang="en-US"/>
        </a:p>
      </dgm:t>
    </dgm:pt>
    <dgm:pt modelId="{DF7CE867-8A45-4A47-87D6-65695EA3E03E}" type="sibTrans" cxnId="{15A6A2CD-F8FC-40D1-9C54-BD7FB2CF35D4}">
      <dgm:prSet/>
      <dgm:spPr/>
      <dgm:t>
        <a:bodyPr/>
        <a:lstStyle/>
        <a:p>
          <a:endParaRPr lang="en-US"/>
        </a:p>
      </dgm:t>
    </dgm:pt>
    <dgm:pt modelId="{A5C22CAF-772A-4F7E-B4EC-5B711D66C179}">
      <dgm:prSet/>
      <dgm:spPr/>
      <dgm:t>
        <a:bodyPr/>
        <a:lstStyle/>
        <a:p>
          <a:r>
            <a:rPr lang="en-US"/>
            <a:t>• Aplaudir.</a:t>
          </a:r>
        </a:p>
      </dgm:t>
    </dgm:pt>
    <dgm:pt modelId="{0318819E-FDD5-489C-B5A5-54C8BFC78F62}" type="parTrans" cxnId="{2651ACF8-22FC-4F0B-8AF3-6D205A6D7667}">
      <dgm:prSet/>
      <dgm:spPr/>
      <dgm:t>
        <a:bodyPr/>
        <a:lstStyle/>
        <a:p>
          <a:endParaRPr lang="en-US"/>
        </a:p>
      </dgm:t>
    </dgm:pt>
    <dgm:pt modelId="{B684FA32-3332-4FD5-BA62-982F9F948974}" type="sibTrans" cxnId="{2651ACF8-22FC-4F0B-8AF3-6D205A6D7667}">
      <dgm:prSet/>
      <dgm:spPr/>
      <dgm:t>
        <a:bodyPr/>
        <a:lstStyle/>
        <a:p>
          <a:endParaRPr lang="en-US"/>
        </a:p>
      </dgm:t>
    </dgm:pt>
    <dgm:pt modelId="{1B5BE037-9BEE-463B-B6B3-E7D1019B433E}">
      <dgm:prSet/>
      <dgm:spPr/>
      <dgm:t>
        <a:bodyPr/>
        <a:lstStyle/>
        <a:p>
          <a:r>
            <a:rPr lang="en-US"/>
            <a:t>• Deslizar el vaso.</a:t>
          </a:r>
        </a:p>
      </dgm:t>
    </dgm:pt>
    <dgm:pt modelId="{B676013A-4FD2-4442-8FCE-6E3665445504}" type="parTrans" cxnId="{FD9BC649-F835-4168-B70A-66A2833227AA}">
      <dgm:prSet/>
      <dgm:spPr/>
      <dgm:t>
        <a:bodyPr/>
        <a:lstStyle/>
        <a:p>
          <a:endParaRPr lang="en-US"/>
        </a:p>
      </dgm:t>
    </dgm:pt>
    <dgm:pt modelId="{9B3DF18F-3A23-412C-9C15-B82CA1EC2F10}" type="sibTrans" cxnId="{FD9BC649-F835-4168-B70A-66A2833227AA}">
      <dgm:prSet/>
      <dgm:spPr/>
      <dgm:t>
        <a:bodyPr/>
        <a:lstStyle/>
        <a:p>
          <a:endParaRPr lang="en-US"/>
        </a:p>
      </dgm:t>
    </dgm:pt>
    <dgm:pt modelId="{4237D5E2-5439-4E4F-ABC6-38BD9E1481C4}">
      <dgm:prSet/>
      <dgm:spPr/>
      <dgm:t>
        <a:bodyPr/>
        <a:lstStyle/>
        <a:p>
          <a:r>
            <a:rPr lang="en-US"/>
            <a:t>• Levantar y cambiar de mano.</a:t>
          </a:r>
        </a:p>
      </dgm:t>
    </dgm:pt>
    <dgm:pt modelId="{9161E48A-F51D-482C-A796-3DF906B82717}" type="parTrans" cxnId="{360D73FA-C6C7-4C82-9605-7055F1DB9822}">
      <dgm:prSet/>
      <dgm:spPr/>
      <dgm:t>
        <a:bodyPr/>
        <a:lstStyle/>
        <a:p>
          <a:endParaRPr lang="en-US"/>
        </a:p>
      </dgm:t>
    </dgm:pt>
    <dgm:pt modelId="{E470EA4D-201E-44EE-9959-DC495B56447C}" type="sibTrans" cxnId="{360D73FA-C6C7-4C82-9605-7055F1DB9822}">
      <dgm:prSet/>
      <dgm:spPr/>
      <dgm:t>
        <a:bodyPr/>
        <a:lstStyle/>
        <a:p>
          <a:endParaRPr lang="en-US"/>
        </a:p>
      </dgm:t>
    </dgm:pt>
    <dgm:pt modelId="{0765F7DA-6C3E-42BE-BEB6-3F02659EF5DE}">
      <dgm:prSet/>
      <dgm:spPr/>
      <dgm:t>
        <a:bodyPr/>
        <a:lstStyle/>
        <a:p>
          <a:r>
            <a:rPr lang="en-US"/>
            <a:t>• Mantener el ritmo constante.</a:t>
          </a:r>
        </a:p>
      </dgm:t>
    </dgm:pt>
    <dgm:pt modelId="{26975011-3A15-4AFB-8194-D6C418D282CD}" type="parTrans" cxnId="{F47262E8-3466-495B-A83B-28F94AE7E68A}">
      <dgm:prSet/>
      <dgm:spPr/>
      <dgm:t>
        <a:bodyPr/>
        <a:lstStyle/>
        <a:p>
          <a:endParaRPr lang="en-US"/>
        </a:p>
      </dgm:t>
    </dgm:pt>
    <dgm:pt modelId="{2B1FC7E9-1AE6-4F32-9532-C59617699946}" type="sibTrans" cxnId="{F47262E8-3466-495B-A83B-28F94AE7E68A}">
      <dgm:prSet/>
      <dgm:spPr/>
      <dgm:t>
        <a:bodyPr/>
        <a:lstStyle/>
        <a:p>
          <a:endParaRPr lang="en-US"/>
        </a:p>
      </dgm:t>
    </dgm:pt>
    <dgm:pt modelId="{1074FE4E-1D57-B546-9E55-B5CFF0AF4A3E}" type="pres">
      <dgm:prSet presAssocID="{E32A3D03-82A9-428C-A343-1E8F638A6B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3B18095-B640-6D4E-BE48-144D243B934E}" type="pres">
      <dgm:prSet presAssocID="{8D2385EA-0CDE-4843-8323-764DB02A47A1}" presName="hierRoot1" presStyleCnt="0">
        <dgm:presLayoutVars>
          <dgm:hierBranch val="init"/>
        </dgm:presLayoutVars>
      </dgm:prSet>
      <dgm:spPr/>
    </dgm:pt>
    <dgm:pt modelId="{19A9F553-717C-904E-8610-BD23CF860F44}" type="pres">
      <dgm:prSet presAssocID="{8D2385EA-0CDE-4843-8323-764DB02A47A1}" presName="rootComposite1" presStyleCnt="0"/>
      <dgm:spPr/>
    </dgm:pt>
    <dgm:pt modelId="{200E7753-6E65-8146-8881-28147054DBFE}" type="pres">
      <dgm:prSet presAssocID="{8D2385EA-0CDE-4843-8323-764DB02A47A1}" presName="rootText1" presStyleLbl="node0" presStyleIdx="0" presStyleCnt="5">
        <dgm:presLayoutVars>
          <dgm:chPref val="3"/>
        </dgm:presLayoutVars>
      </dgm:prSet>
      <dgm:spPr/>
    </dgm:pt>
    <dgm:pt modelId="{507D53C3-5290-104A-967F-D0FB99B02199}" type="pres">
      <dgm:prSet presAssocID="{8D2385EA-0CDE-4843-8323-764DB02A47A1}" presName="rootConnector1" presStyleLbl="node1" presStyleIdx="0" presStyleCnt="0"/>
      <dgm:spPr/>
    </dgm:pt>
    <dgm:pt modelId="{C8C6DBC3-907B-8841-9FAE-BEC24ACFBAD3}" type="pres">
      <dgm:prSet presAssocID="{8D2385EA-0CDE-4843-8323-764DB02A47A1}" presName="hierChild2" presStyleCnt="0"/>
      <dgm:spPr/>
    </dgm:pt>
    <dgm:pt modelId="{AF23A53C-EB64-4349-A047-D6C2779FE4FD}" type="pres">
      <dgm:prSet presAssocID="{8D2385EA-0CDE-4843-8323-764DB02A47A1}" presName="hierChild3" presStyleCnt="0"/>
      <dgm:spPr/>
    </dgm:pt>
    <dgm:pt modelId="{DC1BCB6C-F7B7-4140-8152-C921EBBA8ADF}" type="pres">
      <dgm:prSet presAssocID="{A5C22CAF-772A-4F7E-B4EC-5B711D66C179}" presName="hierRoot1" presStyleCnt="0">
        <dgm:presLayoutVars>
          <dgm:hierBranch val="init"/>
        </dgm:presLayoutVars>
      </dgm:prSet>
      <dgm:spPr/>
    </dgm:pt>
    <dgm:pt modelId="{17811593-26DA-FB48-A558-66177783EF3E}" type="pres">
      <dgm:prSet presAssocID="{A5C22CAF-772A-4F7E-B4EC-5B711D66C179}" presName="rootComposite1" presStyleCnt="0"/>
      <dgm:spPr/>
    </dgm:pt>
    <dgm:pt modelId="{EDB47A84-AE78-D048-8808-3157B30EC1BB}" type="pres">
      <dgm:prSet presAssocID="{A5C22CAF-772A-4F7E-B4EC-5B711D66C179}" presName="rootText1" presStyleLbl="node0" presStyleIdx="1" presStyleCnt="5">
        <dgm:presLayoutVars>
          <dgm:chPref val="3"/>
        </dgm:presLayoutVars>
      </dgm:prSet>
      <dgm:spPr/>
    </dgm:pt>
    <dgm:pt modelId="{E4CE05A5-B386-DD4E-A7B2-109F6F935CBD}" type="pres">
      <dgm:prSet presAssocID="{A5C22CAF-772A-4F7E-B4EC-5B711D66C179}" presName="rootConnector1" presStyleLbl="node1" presStyleIdx="0" presStyleCnt="0"/>
      <dgm:spPr/>
    </dgm:pt>
    <dgm:pt modelId="{9C12FF0D-3A76-FD49-B298-0DBFB327FECF}" type="pres">
      <dgm:prSet presAssocID="{A5C22CAF-772A-4F7E-B4EC-5B711D66C179}" presName="hierChild2" presStyleCnt="0"/>
      <dgm:spPr/>
    </dgm:pt>
    <dgm:pt modelId="{6CDF5CBD-D68F-8349-91AA-9FC6E8CA7E4E}" type="pres">
      <dgm:prSet presAssocID="{A5C22CAF-772A-4F7E-B4EC-5B711D66C179}" presName="hierChild3" presStyleCnt="0"/>
      <dgm:spPr/>
    </dgm:pt>
    <dgm:pt modelId="{0F825C40-EED7-0746-91C0-E2BC49770080}" type="pres">
      <dgm:prSet presAssocID="{1B5BE037-9BEE-463B-B6B3-E7D1019B433E}" presName="hierRoot1" presStyleCnt="0">
        <dgm:presLayoutVars>
          <dgm:hierBranch val="init"/>
        </dgm:presLayoutVars>
      </dgm:prSet>
      <dgm:spPr/>
    </dgm:pt>
    <dgm:pt modelId="{9DF2A119-5199-9145-8FC9-632BEEE7A77F}" type="pres">
      <dgm:prSet presAssocID="{1B5BE037-9BEE-463B-B6B3-E7D1019B433E}" presName="rootComposite1" presStyleCnt="0"/>
      <dgm:spPr/>
    </dgm:pt>
    <dgm:pt modelId="{A2D3DBDA-647C-BE4F-8140-3E641941451D}" type="pres">
      <dgm:prSet presAssocID="{1B5BE037-9BEE-463B-B6B3-E7D1019B433E}" presName="rootText1" presStyleLbl="node0" presStyleIdx="2" presStyleCnt="5">
        <dgm:presLayoutVars>
          <dgm:chPref val="3"/>
        </dgm:presLayoutVars>
      </dgm:prSet>
      <dgm:spPr/>
    </dgm:pt>
    <dgm:pt modelId="{50B37482-6D38-AD4E-A65A-F7CE1AC9EA32}" type="pres">
      <dgm:prSet presAssocID="{1B5BE037-9BEE-463B-B6B3-E7D1019B433E}" presName="rootConnector1" presStyleLbl="node1" presStyleIdx="0" presStyleCnt="0"/>
      <dgm:spPr/>
    </dgm:pt>
    <dgm:pt modelId="{A1A3A334-DF2A-0049-8001-D6D2F0689986}" type="pres">
      <dgm:prSet presAssocID="{1B5BE037-9BEE-463B-B6B3-E7D1019B433E}" presName="hierChild2" presStyleCnt="0"/>
      <dgm:spPr/>
    </dgm:pt>
    <dgm:pt modelId="{9B977CFF-5AF9-9244-B2EF-9ED9C9E0FAD9}" type="pres">
      <dgm:prSet presAssocID="{1B5BE037-9BEE-463B-B6B3-E7D1019B433E}" presName="hierChild3" presStyleCnt="0"/>
      <dgm:spPr/>
    </dgm:pt>
    <dgm:pt modelId="{A9F9DBFD-6351-894A-9A8E-B0C35EDE2035}" type="pres">
      <dgm:prSet presAssocID="{4237D5E2-5439-4E4F-ABC6-38BD9E1481C4}" presName="hierRoot1" presStyleCnt="0">
        <dgm:presLayoutVars>
          <dgm:hierBranch val="init"/>
        </dgm:presLayoutVars>
      </dgm:prSet>
      <dgm:spPr/>
    </dgm:pt>
    <dgm:pt modelId="{51E94735-E8EF-6747-82D9-F4A219DD70D6}" type="pres">
      <dgm:prSet presAssocID="{4237D5E2-5439-4E4F-ABC6-38BD9E1481C4}" presName="rootComposite1" presStyleCnt="0"/>
      <dgm:spPr/>
    </dgm:pt>
    <dgm:pt modelId="{2846E963-1FD8-A74F-A78F-5E76BAC84073}" type="pres">
      <dgm:prSet presAssocID="{4237D5E2-5439-4E4F-ABC6-38BD9E1481C4}" presName="rootText1" presStyleLbl="node0" presStyleIdx="3" presStyleCnt="5">
        <dgm:presLayoutVars>
          <dgm:chPref val="3"/>
        </dgm:presLayoutVars>
      </dgm:prSet>
      <dgm:spPr/>
    </dgm:pt>
    <dgm:pt modelId="{E4FCB2F2-AAF5-BD49-9C4A-1015061E8EFD}" type="pres">
      <dgm:prSet presAssocID="{4237D5E2-5439-4E4F-ABC6-38BD9E1481C4}" presName="rootConnector1" presStyleLbl="node1" presStyleIdx="0" presStyleCnt="0"/>
      <dgm:spPr/>
    </dgm:pt>
    <dgm:pt modelId="{AF9C2839-D53C-404A-863E-F856B21B8DAC}" type="pres">
      <dgm:prSet presAssocID="{4237D5E2-5439-4E4F-ABC6-38BD9E1481C4}" presName="hierChild2" presStyleCnt="0"/>
      <dgm:spPr/>
    </dgm:pt>
    <dgm:pt modelId="{B8B37E87-B579-F944-85F1-28AD53B453F0}" type="pres">
      <dgm:prSet presAssocID="{4237D5E2-5439-4E4F-ABC6-38BD9E1481C4}" presName="hierChild3" presStyleCnt="0"/>
      <dgm:spPr/>
    </dgm:pt>
    <dgm:pt modelId="{11799C4B-30E8-EC46-B30B-F664D736C08F}" type="pres">
      <dgm:prSet presAssocID="{0765F7DA-6C3E-42BE-BEB6-3F02659EF5DE}" presName="hierRoot1" presStyleCnt="0">
        <dgm:presLayoutVars>
          <dgm:hierBranch val="init"/>
        </dgm:presLayoutVars>
      </dgm:prSet>
      <dgm:spPr/>
    </dgm:pt>
    <dgm:pt modelId="{32EC48D0-B4DE-874D-9E99-EB50E1307A77}" type="pres">
      <dgm:prSet presAssocID="{0765F7DA-6C3E-42BE-BEB6-3F02659EF5DE}" presName="rootComposite1" presStyleCnt="0"/>
      <dgm:spPr/>
    </dgm:pt>
    <dgm:pt modelId="{8B4FB6F7-2891-A64A-AF56-18689C0B29B9}" type="pres">
      <dgm:prSet presAssocID="{0765F7DA-6C3E-42BE-BEB6-3F02659EF5DE}" presName="rootText1" presStyleLbl="node0" presStyleIdx="4" presStyleCnt="5">
        <dgm:presLayoutVars>
          <dgm:chPref val="3"/>
        </dgm:presLayoutVars>
      </dgm:prSet>
      <dgm:spPr/>
    </dgm:pt>
    <dgm:pt modelId="{FD4848C5-1925-A240-B33D-A45D54257133}" type="pres">
      <dgm:prSet presAssocID="{0765F7DA-6C3E-42BE-BEB6-3F02659EF5DE}" presName="rootConnector1" presStyleLbl="node1" presStyleIdx="0" presStyleCnt="0"/>
      <dgm:spPr/>
    </dgm:pt>
    <dgm:pt modelId="{9CC6EDD5-DF52-9640-BD42-DEC8665C503D}" type="pres">
      <dgm:prSet presAssocID="{0765F7DA-6C3E-42BE-BEB6-3F02659EF5DE}" presName="hierChild2" presStyleCnt="0"/>
      <dgm:spPr/>
    </dgm:pt>
    <dgm:pt modelId="{36BD1563-78D3-3D44-995B-18E12397EC21}" type="pres">
      <dgm:prSet presAssocID="{0765F7DA-6C3E-42BE-BEB6-3F02659EF5DE}" presName="hierChild3" presStyleCnt="0"/>
      <dgm:spPr/>
    </dgm:pt>
  </dgm:ptLst>
  <dgm:cxnLst>
    <dgm:cxn modelId="{246F3C10-92C4-F146-BF24-0F868FD70E85}" type="presOf" srcId="{A5C22CAF-772A-4F7E-B4EC-5B711D66C179}" destId="{EDB47A84-AE78-D048-8808-3157B30EC1BB}" srcOrd="0" destOrd="0" presId="urn:microsoft.com/office/officeart/2009/3/layout/HorizontalOrganizationChart"/>
    <dgm:cxn modelId="{7747BB17-CB00-7D4A-9849-E34E107C2185}" type="presOf" srcId="{E32A3D03-82A9-428C-A343-1E8F638A6B64}" destId="{1074FE4E-1D57-B546-9E55-B5CFF0AF4A3E}" srcOrd="0" destOrd="0" presId="urn:microsoft.com/office/officeart/2009/3/layout/HorizontalOrganizationChart"/>
    <dgm:cxn modelId="{210EAF40-4C0F-1546-88B1-554C742E5BC2}" type="presOf" srcId="{1B5BE037-9BEE-463B-B6B3-E7D1019B433E}" destId="{A2D3DBDA-647C-BE4F-8140-3E641941451D}" srcOrd="0" destOrd="0" presId="urn:microsoft.com/office/officeart/2009/3/layout/HorizontalOrganizationChart"/>
    <dgm:cxn modelId="{8FA60747-F1BD-D345-A0DC-C1922ADBDF7E}" type="presOf" srcId="{A5C22CAF-772A-4F7E-B4EC-5B711D66C179}" destId="{E4CE05A5-B386-DD4E-A7B2-109F6F935CBD}" srcOrd="1" destOrd="0" presId="urn:microsoft.com/office/officeart/2009/3/layout/HorizontalOrganizationChart"/>
    <dgm:cxn modelId="{FD9BC649-F835-4168-B70A-66A2833227AA}" srcId="{E32A3D03-82A9-428C-A343-1E8F638A6B64}" destId="{1B5BE037-9BEE-463B-B6B3-E7D1019B433E}" srcOrd="2" destOrd="0" parTransId="{B676013A-4FD2-4442-8FCE-6E3665445504}" sibTransId="{9B3DF18F-3A23-412C-9C15-B82CA1EC2F10}"/>
    <dgm:cxn modelId="{22D7004A-6F07-E94A-85F7-66D6DD5E62A3}" type="presOf" srcId="{8D2385EA-0CDE-4843-8323-764DB02A47A1}" destId="{507D53C3-5290-104A-967F-D0FB99B02199}" srcOrd="1" destOrd="0" presId="urn:microsoft.com/office/officeart/2009/3/layout/HorizontalOrganizationChart"/>
    <dgm:cxn modelId="{ED39AD85-D72D-514A-81E0-37385FF2E291}" type="presOf" srcId="{1B5BE037-9BEE-463B-B6B3-E7D1019B433E}" destId="{50B37482-6D38-AD4E-A65A-F7CE1AC9EA32}" srcOrd="1" destOrd="0" presId="urn:microsoft.com/office/officeart/2009/3/layout/HorizontalOrganizationChart"/>
    <dgm:cxn modelId="{7A853786-F1EB-3E45-BB2D-B4FDB4E1014E}" type="presOf" srcId="{4237D5E2-5439-4E4F-ABC6-38BD9E1481C4}" destId="{E4FCB2F2-AAF5-BD49-9C4A-1015061E8EFD}" srcOrd="1" destOrd="0" presId="urn:microsoft.com/office/officeart/2009/3/layout/HorizontalOrganizationChart"/>
    <dgm:cxn modelId="{1D1E5EA0-770B-324B-897D-D6D954F7A4E6}" type="presOf" srcId="{0765F7DA-6C3E-42BE-BEB6-3F02659EF5DE}" destId="{8B4FB6F7-2891-A64A-AF56-18689C0B29B9}" srcOrd="0" destOrd="0" presId="urn:microsoft.com/office/officeart/2009/3/layout/HorizontalOrganizationChart"/>
    <dgm:cxn modelId="{0E2D61BF-9B1F-2049-BF3E-1B0AB005A6EE}" type="presOf" srcId="{0765F7DA-6C3E-42BE-BEB6-3F02659EF5DE}" destId="{FD4848C5-1925-A240-B33D-A45D54257133}" srcOrd="1" destOrd="0" presId="urn:microsoft.com/office/officeart/2009/3/layout/HorizontalOrganizationChart"/>
    <dgm:cxn modelId="{15A6A2CD-F8FC-40D1-9C54-BD7FB2CF35D4}" srcId="{E32A3D03-82A9-428C-A343-1E8F638A6B64}" destId="{8D2385EA-0CDE-4843-8323-764DB02A47A1}" srcOrd="0" destOrd="0" parTransId="{0BF0E2DF-389D-4AF4-A663-D343E6DF0CA6}" sibTransId="{DF7CE867-8A45-4A47-87D6-65695EA3E03E}"/>
    <dgm:cxn modelId="{F47262E8-3466-495B-A83B-28F94AE7E68A}" srcId="{E32A3D03-82A9-428C-A343-1E8F638A6B64}" destId="{0765F7DA-6C3E-42BE-BEB6-3F02659EF5DE}" srcOrd="4" destOrd="0" parTransId="{26975011-3A15-4AFB-8194-D6C418D282CD}" sibTransId="{2B1FC7E9-1AE6-4F32-9532-C59617699946}"/>
    <dgm:cxn modelId="{9317D0E8-FF6F-D744-8DDC-712744A8349A}" type="presOf" srcId="{8D2385EA-0CDE-4843-8323-764DB02A47A1}" destId="{200E7753-6E65-8146-8881-28147054DBFE}" srcOrd="0" destOrd="0" presId="urn:microsoft.com/office/officeart/2009/3/layout/HorizontalOrganizationChart"/>
    <dgm:cxn modelId="{2651ACF8-22FC-4F0B-8AF3-6D205A6D7667}" srcId="{E32A3D03-82A9-428C-A343-1E8F638A6B64}" destId="{A5C22CAF-772A-4F7E-B4EC-5B711D66C179}" srcOrd="1" destOrd="0" parTransId="{0318819E-FDD5-489C-B5A5-54C8BFC78F62}" sibTransId="{B684FA32-3332-4FD5-BA62-982F9F948974}"/>
    <dgm:cxn modelId="{A13215F9-18BE-484D-BB59-F5753F3716FE}" type="presOf" srcId="{4237D5E2-5439-4E4F-ABC6-38BD9E1481C4}" destId="{2846E963-1FD8-A74F-A78F-5E76BAC84073}" srcOrd="0" destOrd="0" presId="urn:microsoft.com/office/officeart/2009/3/layout/HorizontalOrganizationChart"/>
    <dgm:cxn modelId="{360D73FA-C6C7-4C82-9605-7055F1DB9822}" srcId="{E32A3D03-82A9-428C-A343-1E8F638A6B64}" destId="{4237D5E2-5439-4E4F-ABC6-38BD9E1481C4}" srcOrd="3" destOrd="0" parTransId="{9161E48A-F51D-482C-A796-3DF906B82717}" sibTransId="{E470EA4D-201E-44EE-9959-DC495B56447C}"/>
    <dgm:cxn modelId="{AC308E99-5B13-E641-B890-1123791C68D1}" type="presParOf" srcId="{1074FE4E-1D57-B546-9E55-B5CFF0AF4A3E}" destId="{63B18095-B640-6D4E-BE48-144D243B934E}" srcOrd="0" destOrd="0" presId="urn:microsoft.com/office/officeart/2009/3/layout/HorizontalOrganizationChart"/>
    <dgm:cxn modelId="{DF9CB42D-492A-D94D-B6D5-4946543F399A}" type="presParOf" srcId="{63B18095-B640-6D4E-BE48-144D243B934E}" destId="{19A9F553-717C-904E-8610-BD23CF860F44}" srcOrd="0" destOrd="0" presId="urn:microsoft.com/office/officeart/2009/3/layout/HorizontalOrganizationChart"/>
    <dgm:cxn modelId="{26153BC5-25E4-F442-A16B-6B1A8537FC4F}" type="presParOf" srcId="{19A9F553-717C-904E-8610-BD23CF860F44}" destId="{200E7753-6E65-8146-8881-28147054DBFE}" srcOrd="0" destOrd="0" presId="urn:microsoft.com/office/officeart/2009/3/layout/HorizontalOrganizationChart"/>
    <dgm:cxn modelId="{753498FF-5E69-A94F-B005-FC6BE9DC1E82}" type="presParOf" srcId="{19A9F553-717C-904E-8610-BD23CF860F44}" destId="{507D53C3-5290-104A-967F-D0FB99B02199}" srcOrd="1" destOrd="0" presId="urn:microsoft.com/office/officeart/2009/3/layout/HorizontalOrganizationChart"/>
    <dgm:cxn modelId="{FB0E5A4A-8A5C-944C-AF43-A0B06CB959D0}" type="presParOf" srcId="{63B18095-B640-6D4E-BE48-144D243B934E}" destId="{C8C6DBC3-907B-8841-9FAE-BEC24ACFBAD3}" srcOrd="1" destOrd="0" presId="urn:microsoft.com/office/officeart/2009/3/layout/HorizontalOrganizationChart"/>
    <dgm:cxn modelId="{EA36EE9C-8609-3247-A4FE-340B5FA4A732}" type="presParOf" srcId="{63B18095-B640-6D4E-BE48-144D243B934E}" destId="{AF23A53C-EB64-4349-A047-D6C2779FE4FD}" srcOrd="2" destOrd="0" presId="urn:microsoft.com/office/officeart/2009/3/layout/HorizontalOrganizationChart"/>
    <dgm:cxn modelId="{E99D724B-7712-2B42-8CE5-1ADE0A087C12}" type="presParOf" srcId="{1074FE4E-1D57-B546-9E55-B5CFF0AF4A3E}" destId="{DC1BCB6C-F7B7-4140-8152-C921EBBA8ADF}" srcOrd="1" destOrd="0" presId="urn:microsoft.com/office/officeart/2009/3/layout/HorizontalOrganizationChart"/>
    <dgm:cxn modelId="{799BDECD-0CA5-F249-86D2-FC96A740B335}" type="presParOf" srcId="{DC1BCB6C-F7B7-4140-8152-C921EBBA8ADF}" destId="{17811593-26DA-FB48-A558-66177783EF3E}" srcOrd="0" destOrd="0" presId="urn:microsoft.com/office/officeart/2009/3/layout/HorizontalOrganizationChart"/>
    <dgm:cxn modelId="{B1366E9A-C1BF-114D-B55F-1C7E921E2D35}" type="presParOf" srcId="{17811593-26DA-FB48-A558-66177783EF3E}" destId="{EDB47A84-AE78-D048-8808-3157B30EC1BB}" srcOrd="0" destOrd="0" presId="urn:microsoft.com/office/officeart/2009/3/layout/HorizontalOrganizationChart"/>
    <dgm:cxn modelId="{14711E1F-8C59-124B-A1F4-763F74D072D4}" type="presParOf" srcId="{17811593-26DA-FB48-A558-66177783EF3E}" destId="{E4CE05A5-B386-DD4E-A7B2-109F6F935CBD}" srcOrd="1" destOrd="0" presId="urn:microsoft.com/office/officeart/2009/3/layout/HorizontalOrganizationChart"/>
    <dgm:cxn modelId="{47C706A2-568E-5A46-8A5B-3768545F8C1F}" type="presParOf" srcId="{DC1BCB6C-F7B7-4140-8152-C921EBBA8ADF}" destId="{9C12FF0D-3A76-FD49-B298-0DBFB327FECF}" srcOrd="1" destOrd="0" presId="urn:microsoft.com/office/officeart/2009/3/layout/HorizontalOrganizationChart"/>
    <dgm:cxn modelId="{7B010D3C-2498-3C4B-A3D7-D207D01775CE}" type="presParOf" srcId="{DC1BCB6C-F7B7-4140-8152-C921EBBA8ADF}" destId="{6CDF5CBD-D68F-8349-91AA-9FC6E8CA7E4E}" srcOrd="2" destOrd="0" presId="urn:microsoft.com/office/officeart/2009/3/layout/HorizontalOrganizationChart"/>
    <dgm:cxn modelId="{AC9231AF-398D-1C44-96E4-EB7C944DBA43}" type="presParOf" srcId="{1074FE4E-1D57-B546-9E55-B5CFF0AF4A3E}" destId="{0F825C40-EED7-0746-91C0-E2BC49770080}" srcOrd="2" destOrd="0" presId="urn:microsoft.com/office/officeart/2009/3/layout/HorizontalOrganizationChart"/>
    <dgm:cxn modelId="{90E1EF0F-A15B-034B-9E4E-CFB62D87FDB0}" type="presParOf" srcId="{0F825C40-EED7-0746-91C0-E2BC49770080}" destId="{9DF2A119-5199-9145-8FC9-632BEEE7A77F}" srcOrd="0" destOrd="0" presId="urn:microsoft.com/office/officeart/2009/3/layout/HorizontalOrganizationChart"/>
    <dgm:cxn modelId="{4A4F399D-F443-D34A-B36A-AF4FB520C66A}" type="presParOf" srcId="{9DF2A119-5199-9145-8FC9-632BEEE7A77F}" destId="{A2D3DBDA-647C-BE4F-8140-3E641941451D}" srcOrd="0" destOrd="0" presId="urn:microsoft.com/office/officeart/2009/3/layout/HorizontalOrganizationChart"/>
    <dgm:cxn modelId="{2FDDBA0E-274C-4C44-9836-51F1EE43A060}" type="presParOf" srcId="{9DF2A119-5199-9145-8FC9-632BEEE7A77F}" destId="{50B37482-6D38-AD4E-A65A-F7CE1AC9EA32}" srcOrd="1" destOrd="0" presId="urn:microsoft.com/office/officeart/2009/3/layout/HorizontalOrganizationChart"/>
    <dgm:cxn modelId="{8AAE378B-47BB-8D41-9041-CEAE85393BEA}" type="presParOf" srcId="{0F825C40-EED7-0746-91C0-E2BC49770080}" destId="{A1A3A334-DF2A-0049-8001-D6D2F0689986}" srcOrd="1" destOrd="0" presId="urn:microsoft.com/office/officeart/2009/3/layout/HorizontalOrganizationChart"/>
    <dgm:cxn modelId="{C64E1239-7778-FB4A-9DCF-BED56C744FF2}" type="presParOf" srcId="{0F825C40-EED7-0746-91C0-E2BC49770080}" destId="{9B977CFF-5AF9-9244-B2EF-9ED9C9E0FAD9}" srcOrd="2" destOrd="0" presId="urn:microsoft.com/office/officeart/2009/3/layout/HorizontalOrganizationChart"/>
    <dgm:cxn modelId="{625408B3-3A90-3848-BB6E-CE9A7361B0F4}" type="presParOf" srcId="{1074FE4E-1D57-B546-9E55-B5CFF0AF4A3E}" destId="{A9F9DBFD-6351-894A-9A8E-B0C35EDE2035}" srcOrd="3" destOrd="0" presId="urn:microsoft.com/office/officeart/2009/3/layout/HorizontalOrganizationChart"/>
    <dgm:cxn modelId="{395CAAAC-CF16-F74E-B294-909D63CDEEB0}" type="presParOf" srcId="{A9F9DBFD-6351-894A-9A8E-B0C35EDE2035}" destId="{51E94735-E8EF-6747-82D9-F4A219DD70D6}" srcOrd="0" destOrd="0" presId="urn:microsoft.com/office/officeart/2009/3/layout/HorizontalOrganizationChart"/>
    <dgm:cxn modelId="{E7C260ED-3EC9-9A48-B5AB-E21CF45F921F}" type="presParOf" srcId="{51E94735-E8EF-6747-82D9-F4A219DD70D6}" destId="{2846E963-1FD8-A74F-A78F-5E76BAC84073}" srcOrd="0" destOrd="0" presId="urn:microsoft.com/office/officeart/2009/3/layout/HorizontalOrganizationChart"/>
    <dgm:cxn modelId="{B304F945-3A16-2142-92A1-1A40F6799BFD}" type="presParOf" srcId="{51E94735-E8EF-6747-82D9-F4A219DD70D6}" destId="{E4FCB2F2-AAF5-BD49-9C4A-1015061E8EFD}" srcOrd="1" destOrd="0" presId="urn:microsoft.com/office/officeart/2009/3/layout/HorizontalOrganizationChart"/>
    <dgm:cxn modelId="{1B788FEA-B579-464D-9D4A-58123DA8A41A}" type="presParOf" srcId="{A9F9DBFD-6351-894A-9A8E-B0C35EDE2035}" destId="{AF9C2839-D53C-404A-863E-F856B21B8DAC}" srcOrd="1" destOrd="0" presId="urn:microsoft.com/office/officeart/2009/3/layout/HorizontalOrganizationChart"/>
    <dgm:cxn modelId="{06D4A23E-49D4-AA4B-8B80-04DA432BC318}" type="presParOf" srcId="{A9F9DBFD-6351-894A-9A8E-B0C35EDE2035}" destId="{B8B37E87-B579-F944-85F1-28AD53B453F0}" srcOrd="2" destOrd="0" presId="urn:microsoft.com/office/officeart/2009/3/layout/HorizontalOrganizationChart"/>
    <dgm:cxn modelId="{81C0BEBB-5201-1D42-95AC-CE62527D0D10}" type="presParOf" srcId="{1074FE4E-1D57-B546-9E55-B5CFF0AF4A3E}" destId="{11799C4B-30E8-EC46-B30B-F664D736C08F}" srcOrd="4" destOrd="0" presId="urn:microsoft.com/office/officeart/2009/3/layout/HorizontalOrganizationChart"/>
    <dgm:cxn modelId="{07ED1D17-C932-D549-A26E-6BEC2BFA6839}" type="presParOf" srcId="{11799C4B-30E8-EC46-B30B-F664D736C08F}" destId="{32EC48D0-B4DE-874D-9E99-EB50E1307A77}" srcOrd="0" destOrd="0" presId="urn:microsoft.com/office/officeart/2009/3/layout/HorizontalOrganizationChart"/>
    <dgm:cxn modelId="{FBE05CF2-A67F-B447-82C0-1493CA61EF08}" type="presParOf" srcId="{32EC48D0-B4DE-874D-9E99-EB50E1307A77}" destId="{8B4FB6F7-2891-A64A-AF56-18689C0B29B9}" srcOrd="0" destOrd="0" presId="urn:microsoft.com/office/officeart/2009/3/layout/HorizontalOrganizationChart"/>
    <dgm:cxn modelId="{1FC88B5F-C882-F34A-B72D-4D611A721F36}" type="presParOf" srcId="{32EC48D0-B4DE-874D-9E99-EB50E1307A77}" destId="{FD4848C5-1925-A240-B33D-A45D54257133}" srcOrd="1" destOrd="0" presId="urn:microsoft.com/office/officeart/2009/3/layout/HorizontalOrganizationChart"/>
    <dgm:cxn modelId="{D3BBFDB1-E455-6D4C-AA3D-D0D526EB9E82}" type="presParOf" srcId="{11799C4B-30E8-EC46-B30B-F664D736C08F}" destId="{9CC6EDD5-DF52-9640-BD42-DEC8665C503D}" srcOrd="1" destOrd="0" presId="urn:microsoft.com/office/officeart/2009/3/layout/HorizontalOrganizationChart"/>
    <dgm:cxn modelId="{015952E5-4B60-9145-ADBE-3652FCDBC0FD}" type="presParOf" srcId="{11799C4B-30E8-EC46-B30B-F664D736C08F}" destId="{36BD1563-78D3-3D44-995B-18E12397EC2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5A2FC-4555-40F2-87BD-6A1EA47573B0}">
      <dsp:nvSpPr>
        <dsp:cNvPr id="0" name=""/>
        <dsp:cNvSpPr/>
      </dsp:nvSpPr>
      <dsp:spPr>
        <a:xfrm>
          <a:off x="325291" y="709139"/>
          <a:ext cx="1013291" cy="101329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776D0-7A7E-453C-83F5-58E30C7DE7E6}">
      <dsp:nvSpPr>
        <dsp:cNvPr id="0" name=""/>
        <dsp:cNvSpPr/>
      </dsp:nvSpPr>
      <dsp:spPr>
        <a:xfrm>
          <a:off x="541239" y="925086"/>
          <a:ext cx="581396" cy="5813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851CF-B0F6-44A4-B6DA-2C3D9D686F59}">
      <dsp:nvSpPr>
        <dsp:cNvPr id="0" name=""/>
        <dsp:cNvSpPr/>
      </dsp:nvSpPr>
      <dsp:spPr>
        <a:xfrm>
          <a:off x="1371" y="2038045"/>
          <a:ext cx="1661132" cy="1422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Es una actividad musical con vasos.</a:t>
          </a:r>
        </a:p>
      </dsp:txBody>
      <dsp:txXfrm>
        <a:off x="1371" y="2038045"/>
        <a:ext cx="1661132" cy="1422993"/>
      </dsp:txXfrm>
    </dsp:sp>
    <dsp:sp modelId="{31B9234B-F8B7-477B-AA3D-6F19BCE382FC}">
      <dsp:nvSpPr>
        <dsp:cNvPr id="0" name=""/>
        <dsp:cNvSpPr/>
      </dsp:nvSpPr>
      <dsp:spPr>
        <a:xfrm>
          <a:off x="2277122" y="709139"/>
          <a:ext cx="1013291" cy="101329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0FE7A-2067-4F3D-AA00-C1466F53C90B}">
      <dsp:nvSpPr>
        <dsp:cNvPr id="0" name=""/>
        <dsp:cNvSpPr/>
      </dsp:nvSpPr>
      <dsp:spPr>
        <a:xfrm>
          <a:off x="2493070" y="925086"/>
          <a:ext cx="581396" cy="5813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ABCC77-2267-41FB-93DB-4D7C7C5C6B5A}">
      <dsp:nvSpPr>
        <dsp:cNvPr id="0" name=""/>
        <dsp:cNvSpPr/>
      </dsp:nvSpPr>
      <dsp:spPr>
        <a:xfrm>
          <a:off x="1953202" y="2038045"/>
          <a:ext cx="1661132" cy="1422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Se realizan ritmos golpeando, deslizando y levantando el vaso.</a:t>
          </a:r>
        </a:p>
      </dsp:txBody>
      <dsp:txXfrm>
        <a:off x="1953202" y="2038045"/>
        <a:ext cx="1661132" cy="1422993"/>
      </dsp:txXfrm>
    </dsp:sp>
    <dsp:sp modelId="{3190BA42-256B-4CC1-95FC-E58E2643A2A9}">
      <dsp:nvSpPr>
        <dsp:cNvPr id="0" name=""/>
        <dsp:cNvSpPr/>
      </dsp:nvSpPr>
      <dsp:spPr>
        <a:xfrm>
          <a:off x="4228954" y="709139"/>
          <a:ext cx="1013291" cy="101329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DC0011-91E7-4112-88BD-0A23B587E1F1}">
      <dsp:nvSpPr>
        <dsp:cNvPr id="0" name=""/>
        <dsp:cNvSpPr/>
      </dsp:nvSpPr>
      <dsp:spPr>
        <a:xfrm>
          <a:off x="4444901" y="925086"/>
          <a:ext cx="581396" cy="5813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32B54-7717-4B17-9E43-B7187CE30E17}">
      <dsp:nvSpPr>
        <dsp:cNvPr id="0" name=""/>
        <dsp:cNvSpPr/>
      </dsp:nvSpPr>
      <dsp:spPr>
        <a:xfrm>
          <a:off x="3905033" y="2038045"/>
          <a:ext cx="1661132" cy="1422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Combina música, coordinación y trabajo en equipo.</a:t>
          </a:r>
        </a:p>
      </dsp:txBody>
      <dsp:txXfrm>
        <a:off x="3905033" y="2038045"/>
        <a:ext cx="1661132" cy="14229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810FF-9F24-41F2-A330-12C919A130F9}">
      <dsp:nvSpPr>
        <dsp:cNvPr id="0" name=""/>
        <dsp:cNvSpPr/>
      </dsp:nvSpPr>
      <dsp:spPr>
        <a:xfrm>
          <a:off x="603437" y="152126"/>
          <a:ext cx="757792" cy="7577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6E9167-B74C-4053-89E9-293DCCDA09D3}">
      <dsp:nvSpPr>
        <dsp:cNvPr id="0" name=""/>
        <dsp:cNvSpPr/>
      </dsp:nvSpPr>
      <dsp:spPr>
        <a:xfrm>
          <a:off x="140341" y="1170068"/>
          <a:ext cx="1683984" cy="71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Mejora la coordinación motriz.</a:t>
          </a:r>
        </a:p>
      </dsp:txBody>
      <dsp:txXfrm>
        <a:off x="140341" y="1170068"/>
        <a:ext cx="1683984" cy="715693"/>
      </dsp:txXfrm>
    </dsp:sp>
    <dsp:sp modelId="{3F28C051-09A5-4F62-981C-0027350054D2}">
      <dsp:nvSpPr>
        <dsp:cNvPr id="0" name=""/>
        <dsp:cNvSpPr/>
      </dsp:nvSpPr>
      <dsp:spPr>
        <a:xfrm>
          <a:off x="2582119" y="152126"/>
          <a:ext cx="757792" cy="7577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D59177-5EB3-4D89-B781-74DD3154F966}">
      <dsp:nvSpPr>
        <dsp:cNvPr id="0" name=""/>
        <dsp:cNvSpPr/>
      </dsp:nvSpPr>
      <dsp:spPr>
        <a:xfrm>
          <a:off x="2119023" y="1170068"/>
          <a:ext cx="1683984" cy="71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Desarrolla el sentido del ritmo.</a:t>
          </a:r>
        </a:p>
      </dsp:txBody>
      <dsp:txXfrm>
        <a:off x="2119023" y="1170068"/>
        <a:ext cx="1683984" cy="715693"/>
      </dsp:txXfrm>
    </dsp:sp>
    <dsp:sp modelId="{E6127F12-1EF7-49B3-8347-27E909B3E031}">
      <dsp:nvSpPr>
        <dsp:cNvPr id="0" name=""/>
        <dsp:cNvSpPr/>
      </dsp:nvSpPr>
      <dsp:spPr>
        <a:xfrm>
          <a:off x="603437" y="2306758"/>
          <a:ext cx="757792" cy="7577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5A59DC-41E8-4F94-9281-DF76DC7A569A}">
      <dsp:nvSpPr>
        <dsp:cNvPr id="0" name=""/>
        <dsp:cNvSpPr/>
      </dsp:nvSpPr>
      <dsp:spPr>
        <a:xfrm>
          <a:off x="140341" y="3324700"/>
          <a:ext cx="1683984" cy="71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Fortalece la concentración.</a:t>
          </a:r>
        </a:p>
      </dsp:txBody>
      <dsp:txXfrm>
        <a:off x="140341" y="3324700"/>
        <a:ext cx="1683984" cy="715693"/>
      </dsp:txXfrm>
    </dsp:sp>
    <dsp:sp modelId="{06C3AF05-191F-4A24-9897-6C8FB6A4A68A}">
      <dsp:nvSpPr>
        <dsp:cNvPr id="0" name=""/>
        <dsp:cNvSpPr/>
      </dsp:nvSpPr>
      <dsp:spPr>
        <a:xfrm>
          <a:off x="2582119" y="2306758"/>
          <a:ext cx="757792" cy="75779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31FEF-7D71-4103-ADA6-F5688E80CF95}">
      <dsp:nvSpPr>
        <dsp:cNvPr id="0" name=""/>
        <dsp:cNvSpPr/>
      </dsp:nvSpPr>
      <dsp:spPr>
        <a:xfrm>
          <a:off x="2119023" y="3324700"/>
          <a:ext cx="1683984" cy="71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• Fomenta el trabajo en equipo y la creatividad.</a:t>
          </a:r>
        </a:p>
      </dsp:txBody>
      <dsp:txXfrm>
        <a:off x="2119023" y="3324700"/>
        <a:ext cx="1683984" cy="715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E7753-6E65-8146-8881-28147054DBFE}">
      <dsp:nvSpPr>
        <dsp:cNvPr id="0" name=""/>
        <dsp:cNvSpPr/>
      </dsp:nvSpPr>
      <dsp:spPr>
        <a:xfrm>
          <a:off x="948545" y="890"/>
          <a:ext cx="2147929" cy="655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Golpear la mesa.</a:t>
          </a:r>
        </a:p>
      </dsp:txBody>
      <dsp:txXfrm>
        <a:off x="948545" y="890"/>
        <a:ext cx="2147929" cy="655118"/>
      </dsp:txXfrm>
    </dsp:sp>
    <dsp:sp modelId="{EDB47A84-AE78-D048-8808-3157B30EC1BB}">
      <dsp:nvSpPr>
        <dsp:cNvPr id="0" name=""/>
        <dsp:cNvSpPr/>
      </dsp:nvSpPr>
      <dsp:spPr>
        <a:xfrm>
          <a:off x="948545" y="924500"/>
          <a:ext cx="2147929" cy="655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Aplaudir.</a:t>
          </a:r>
        </a:p>
      </dsp:txBody>
      <dsp:txXfrm>
        <a:off x="948545" y="924500"/>
        <a:ext cx="2147929" cy="655118"/>
      </dsp:txXfrm>
    </dsp:sp>
    <dsp:sp modelId="{A2D3DBDA-647C-BE4F-8140-3E641941451D}">
      <dsp:nvSpPr>
        <dsp:cNvPr id="0" name=""/>
        <dsp:cNvSpPr/>
      </dsp:nvSpPr>
      <dsp:spPr>
        <a:xfrm>
          <a:off x="948545" y="1848109"/>
          <a:ext cx="2147929" cy="655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Deslizar el vaso.</a:t>
          </a:r>
        </a:p>
      </dsp:txBody>
      <dsp:txXfrm>
        <a:off x="948545" y="1848109"/>
        <a:ext cx="2147929" cy="655118"/>
      </dsp:txXfrm>
    </dsp:sp>
    <dsp:sp modelId="{2846E963-1FD8-A74F-A78F-5E76BAC84073}">
      <dsp:nvSpPr>
        <dsp:cNvPr id="0" name=""/>
        <dsp:cNvSpPr/>
      </dsp:nvSpPr>
      <dsp:spPr>
        <a:xfrm>
          <a:off x="948545" y="2771719"/>
          <a:ext cx="2147929" cy="655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Levantar y cambiar de mano.</a:t>
          </a:r>
        </a:p>
      </dsp:txBody>
      <dsp:txXfrm>
        <a:off x="948545" y="2771719"/>
        <a:ext cx="2147929" cy="655118"/>
      </dsp:txXfrm>
    </dsp:sp>
    <dsp:sp modelId="{8B4FB6F7-2891-A64A-AF56-18689C0B29B9}">
      <dsp:nvSpPr>
        <dsp:cNvPr id="0" name=""/>
        <dsp:cNvSpPr/>
      </dsp:nvSpPr>
      <dsp:spPr>
        <a:xfrm>
          <a:off x="948545" y="3695328"/>
          <a:ext cx="2147929" cy="655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Mantener el ritmo constante.</a:t>
          </a:r>
        </a:p>
      </dsp:txBody>
      <dsp:txXfrm>
        <a:off x="948545" y="3695328"/>
        <a:ext cx="2147929" cy="6551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246" y="386930"/>
            <a:ext cx="7549592" cy="1298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Cup Song o Sonidos con Vasos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95245" y="2599509"/>
            <a:ext cx="3398174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Expresión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Artística (Música)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creativo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ritmo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coordinación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musical.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GRADO: TERCERO BÁSICO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2</a:t>
            </a:r>
          </a:p>
        </p:txBody>
      </p:sp>
      <p:pic>
        <p:nvPicPr>
          <p:cNvPr id="5" name="Picture 4" descr="cupsong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029" y="2485624"/>
            <a:ext cx="4046328" cy="282143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1B73A11-4FE0-5273-1B7A-BE6CE016D038}"/>
              </a:ext>
            </a:extLst>
          </p:cNvPr>
          <p:cNvSpPr/>
          <p:nvPr/>
        </p:nvSpPr>
        <p:spPr>
          <a:xfrm>
            <a:off x="7372327" y="185126"/>
            <a:ext cx="1398985" cy="1298449"/>
          </a:xfrm>
          <a:custGeom>
            <a:avLst/>
            <a:gdLst/>
            <a:ahLst/>
            <a:cxnLst/>
            <a:rect l="l" t="t" r="r" b="b"/>
            <a:pathLst>
              <a:path w="3864153" h="3864153">
                <a:moveTo>
                  <a:pt x="0" y="0"/>
                </a:moveTo>
                <a:lnTo>
                  <a:pt x="3864153" y="0"/>
                </a:lnTo>
                <a:lnTo>
                  <a:pt x="3864153" y="3864154"/>
                </a:lnTo>
                <a:lnTo>
                  <a:pt x="0" y="38641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7198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G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457200" y="274320"/>
            <a:ext cx="7772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/>
              <a:t>¿Qué es el Cup Song?</a:t>
            </a:r>
          </a:p>
        </p:txBody>
      </p:sp>
      <p:pic>
        <p:nvPicPr>
          <p:cNvPr id="5" name="Picture 4" descr="cupsong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617" y="1828800"/>
            <a:ext cx="2588653" cy="2240924"/>
          </a:xfrm>
          <a:prstGeom prst="rect">
            <a:avLst/>
          </a:prstGeom>
        </p:spPr>
      </p:pic>
      <p:graphicFrame>
        <p:nvGraphicFramePr>
          <p:cNvPr id="7" name="TextBox 3">
            <a:extLst>
              <a:ext uri="{FF2B5EF4-FFF2-40B4-BE49-F238E27FC236}">
                <a16:creationId xmlns:a16="http://schemas.microsoft.com/office/drawing/2014/main" id="{C8AF07DD-7838-1F91-E9BA-36F3AE8AC9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7808256"/>
              </p:ext>
            </p:extLst>
          </p:nvPr>
        </p:nvGraphicFramePr>
        <p:xfrm>
          <a:off x="640080" y="1097279"/>
          <a:ext cx="5567537" cy="4170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9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9352" y="5486400"/>
            <a:ext cx="2004648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upsong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789" y="2446887"/>
            <a:ext cx="3583036" cy="179151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1" name="Arc 13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1537" y="650160"/>
            <a:ext cx="2240924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650" y="479493"/>
            <a:ext cx="3943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Beneficios del Cup Song</a:t>
            </a:r>
          </a:p>
        </p:txBody>
      </p:sp>
      <p:graphicFrame>
        <p:nvGraphicFramePr>
          <p:cNvPr id="20" name="TextBox 3">
            <a:extLst>
              <a:ext uri="{FF2B5EF4-FFF2-40B4-BE49-F238E27FC236}">
                <a16:creationId xmlns:a16="http://schemas.microsoft.com/office/drawing/2014/main" id="{BA639E74-A33D-FEB8-DFF0-E59FEBCC7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5236576"/>
              </p:ext>
            </p:extLst>
          </p:nvPr>
        </p:nvGraphicFramePr>
        <p:xfrm>
          <a:off x="628650" y="1984443"/>
          <a:ext cx="3943350" cy="4192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8650" y="365125"/>
            <a:ext cx="40450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Técnicas Básicas</a:t>
            </a:r>
          </a:p>
        </p:txBody>
      </p:sp>
      <p:sp>
        <p:nvSpPr>
          <p:cNvPr id="38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upsong_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5388" y="2398064"/>
            <a:ext cx="2835788" cy="1417894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40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1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6" name="TextBox 3">
            <a:extLst>
              <a:ext uri="{FF2B5EF4-FFF2-40B4-BE49-F238E27FC236}">
                <a16:creationId xmlns:a16="http://schemas.microsoft.com/office/drawing/2014/main" id="{EB112B25-C7F9-DA9D-8C09-E15B3CB99E59}"/>
              </a:ext>
            </a:extLst>
          </p:cNvPr>
          <p:cNvGraphicFramePr/>
          <p:nvPr/>
        </p:nvGraphicFramePr>
        <p:xfrm>
          <a:off x="628650" y="1825625"/>
          <a:ext cx="404502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3798" y="525982"/>
            <a:ext cx="3212237" cy="12003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Ejemplos de Ritmos</a:t>
            </a: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2399" y="1944913"/>
            <a:ext cx="301752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83799" y="2031101"/>
            <a:ext cx="3212238" cy="351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Ritmo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básico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mesa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Ritmo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rápido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Trabajo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parejas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Uso de canciones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61965" y="6072626"/>
            <a:ext cx="740664" cy="11559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36109" y="1694387"/>
            <a:ext cx="740664" cy="887511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2594" y="354959"/>
            <a:ext cx="4638730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upsong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0803" y="2257311"/>
            <a:ext cx="4221014" cy="21105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2170" y="856180"/>
            <a:ext cx="3420438" cy="1128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>
                <a:latin typeface="+mj-lt"/>
                <a:ea typeface="+mj-ea"/>
                <a:cs typeface="+mj-cs"/>
              </a:rPr>
              <a:t>Tips para Practicar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2663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98813" y="2090569"/>
            <a:ext cx="32232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43039" y="2330505"/>
            <a:ext cx="3419569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• </a:t>
            </a:r>
            <a:r>
              <a:rPr lang="en-US" sz="1700" dirty="0" err="1"/>
              <a:t>Practicar</a:t>
            </a:r>
            <a:r>
              <a:rPr lang="en-US" sz="1700" dirty="0"/>
              <a:t> lentamente al </a:t>
            </a:r>
            <a:r>
              <a:rPr lang="en-US" sz="1700" dirty="0" err="1"/>
              <a:t>inicio</a:t>
            </a:r>
            <a:r>
              <a:rPr lang="en-US" sz="1700" dirty="0"/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• Usar </a:t>
            </a:r>
            <a:r>
              <a:rPr lang="en-US" sz="1700" dirty="0" err="1"/>
              <a:t>vasos</a:t>
            </a:r>
            <a:r>
              <a:rPr lang="en-US" sz="1700" dirty="0"/>
              <a:t> </a:t>
            </a:r>
            <a:r>
              <a:rPr lang="en-US" sz="1700" dirty="0" err="1"/>
              <a:t>resistentes</a:t>
            </a:r>
            <a:r>
              <a:rPr lang="en-US" sz="1700" dirty="0"/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• </a:t>
            </a:r>
            <a:r>
              <a:rPr lang="en-US" sz="1700" dirty="0" err="1"/>
              <a:t>Escuchar</a:t>
            </a:r>
            <a:r>
              <a:rPr lang="en-US" sz="1700" dirty="0"/>
              <a:t> </a:t>
            </a:r>
            <a:r>
              <a:rPr lang="en-US" sz="1700" dirty="0" err="1"/>
              <a:t>el</a:t>
            </a:r>
            <a:r>
              <a:rPr lang="en-US" sz="1700" dirty="0"/>
              <a:t> </a:t>
            </a:r>
            <a:r>
              <a:rPr lang="en-US" sz="1700" dirty="0" err="1"/>
              <a:t>ritmo</a:t>
            </a:r>
            <a:r>
              <a:rPr lang="en-US" sz="1700" dirty="0"/>
              <a:t> antes de </a:t>
            </a:r>
            <a:r>
              <a:rPr lang="en-US" sz="1700" dirty="0" err="1"/>
              <a:t>ejecutarlo</a:t>
            </a:r>
            <a:r>
              <a:rPr lang="en-US" sz="1700" dirty="0"/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• </a:t>
            </a:r>
            <a:r>
              <a:rPr lang="en-US" sz="1700" dirty="0" err="1"/>
              <a:t>Trabajar</a:t>
            </a:r>
            <a:r>
              <a:rPr lang="en-US" sz="1700" dirty="0"/>
              <a:t>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sincronización</a:t>
            </a:r>
            <a:r>
              <a:rPr lang="en-US" sz="1700" dirty="0"/>
              <a:t> con </a:t>
            </a:r>
            <a:r>
              <a:rPr lang="en-US" sz="1700" dirty="0" err="1"/>
              <a:t>el</a:t>
            </a:r>
            <a:r>
              <a:rPr lang="en-US" sz="1700" dirty="0"/>
              <a:t> </a:t>
            </a:r>
            <a:r>
              <a:rPr lang="en-US" sz="1700" dirty="0" err="1"/>
              <a:t>grupo</a:t>
            </a:r>
            <a:r>
              <a:rPr lang="en-US" sz="1700" dirty="0"/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513853"/>
            <a:ext cx="4507025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upsong_5.png"/>
          <p:cNvPicPr>
            <a:picLocks noChangeAspect="1"/>
          </p:cNvPicPr>
          <p:nvPr/>
        </p:nvPicPr>
        <p:blipFill>
          <a:blip r:embed="rId2"/>
          <a:srcRect l="31363" r="29952" b="-2"/>
          <a:stretch>
            <a:fillRect/>
          </a:stretch>
        </p:blipFill>
        <p:spPr>
          <a:xfrm>
            <a:off x="4483341" y="799352"/>
            <a:ext cx="4069057" cy="52592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246" y="386930"/>
            <a:ext cx="7549592" cy="1298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Tarea o Práctica Grupal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95245" y="2599509"/>
            <a:ext cx="4775982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deberán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presentación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Cup Song:</a:t>
            </a:r>
          </a:p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Crear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secuencia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canción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coordinado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Todos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 algn="just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Duración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a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minutos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 descr="cupsong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4282" y="3375700"/>
            <a:ext cx="2372074" cy="1931353"/>
          </a:xfrm>
          <a:prstGeom prst="rect">
            <a:avLst/>
          </a:prstGeom>
        </p:spPr>
      </p:pic>
      <p:sp>
        <p:nvSpPr>
          <p:cNvPr id="19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236</Words>
  <Application>Microsoft Macintosh PowerPoint</Application>
  <PresentationFormat>Presentación en pantalla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Samuel Lopez</cp:lastModifiedBy>
  <cp:revision>2</cp:revision>
  <dcterms:created xsi:type="dcterms:W3CDTF">2013-01-27T09:14:16Z</dcterms:created>
  <dcterms:modified xsi:type="dcterms:W3CDTF">2026-05-19T16:52:21Z</dcterms:modified>
  <cp:category/>
</cp:coreProperties>
</file>