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597" r:id="rId2"/>
    <p:sldId id="601" r:id="rId3"/>
    <p:sldId id="560" r:id="rId4"/>
    <p:sldId id="609" r:id="rId5"/>
    <p:sldId id="561" r:id="rId6"/>
    <p:sldId id="562" r:id="rId7"/>
    <p:sldId id="610" r:id="rId8"/>
    <p:sldId id="611" r:id="rId9"/>
    <p:sldId id="612" r:id="rId10"/>
    <p:sldId id="613" r:id="rId11"/>
    <p:sldId id="614" r:id="rId12"/>
    <p:sldId id="615" r:id="rId13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0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25B44-8B50-4EEA-B8C1-595E88734172}" type="datetimeFigureOut">
              <a:rPr lang="es-MX" smtClean="0"/>
              <a:pPr/>
              <a:t>10/04/2018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F0E05-9F6C-4AE3-B90E-E523982A4CD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125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229200"/>
            <a:ext cx="6912768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277676" y="4386590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p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085185"/>
            <a:ext cx="6912768" cy="129614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156609" y="4186905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A31BE9C-E00A-48E9-90AC-70C29258BC51}" type="datetime1">
              <a:rPr lang="es-GT" smtClean="0"/>
              <a:pPr/>
              <a:t>10/04/2018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3906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4407247"/>
            <a:ext cx="7200800" cy="197408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159CC6C7-533E-47FE-ABB9-22BF74795470}" type="datetime1">
              <a:rPr lang="es-GT" smtClean="0"/>
              <a:pPr/>
              <a:t>10/04/2018</a:t>
            </a:fld>
            <a:endParaRPr lang="es-GT"/>
          </a:p>
        </p:txBody>
      </p:sp>
      <p:sp>
        <p:nvSpPr>
          <p:cNvPr id="9" name="8 CuadroTexto"/>
          <p:cNvSpPr txBox="1"/>
          <p:nvPr userDrawn="1"/>
        </p:nvSpPr>
        <p:spPr>
          <a:xfrm>
            <a:off x="4966428" y="3535191"/>
            <a:ext cx="1296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309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una línea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lIns="36000" rIns="36000"/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739949"/>
            <a:ext cx="6912768" cy="4785395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91B27A88-DA21-49C6-8EF0-566BEB9CC0B5}" type="datetime1">
              <a:rPr lang="es-GT" smtClean="0"/>
              <a:pPr/>
              <a:t>10/04/2018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dos líneas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4E86809E-9190-4572-8B9E-652B3A98186E}" type="datetime1">
              <a:rPr lang="es-GT" smtClean="0"/>
              <a:pPr/>
              <a:t>10/04/2018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701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de barras later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A9D396F-3B1F-46C9-AF45-4502600B37CD}" type="datetime1">
              <a:rPr lang="es-GT" smtClean="0"/>
              <a:pPr/>
              <a:t>10/04/2018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6556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9CB449A-EA56-4782-9851-61E3104D5E2A}" type="datetime1">
              <a:rPr lang="es-GT" smtClean="0"/>
              <a:pPr/>
              <a:t>10/04/2018</a:t>
            </a:fld>
            <a:endParaRPr lang="es-GT" dirty="0"/>
          </a:p>
        </p:txBody>
      </p:sp>
      <p:sp>
        <p:nvSpPr>
          <p:cNvPr id="8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20055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6F72DA2-C63A-4726-8DA3-1314E4F40FCC}" type="datetime1">
              <a:rPr lang="es-GT" smtClean="0"/>
              <a:pPr/>
              <a:t>10/04/2018</a:t>
            </a:fld>
            <a:endParaRPr lang="es-GT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5037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G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10/04/2018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GT"/>
          </a:p>
        </p:txBody>
      </p:sp>
      <p:sp>
        <p:nvSpPr>
          <p:cNvPr id="7" name="4 Marcador de número de diapositiva"/>
          <p:cNvSpPr txBox="1">
            <a:spLocks/>
          </p:cNvSpPr>
          <p:nvPr userDrawn="1"/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G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48000" y="619200"/>
            <a:ext cx="7848000" cy="74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15616" y="1628800"/>
            <a:ext cx="6912768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3E6F8C2-5543-47E2-91C8-6CB988A0BFD6}" type="datetime1">
              <a:rPr lang="es-GT" smtClean="0"/>
              <a:pPr/>
              <a:t>10/04/2018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4729926"/>
            <a:ext cx="6400800" cy="908873"/>
          </a:xfrm>
        </p:spPr>
        <p:txBody>
          <a:bodyPr>
            <a:normAutofit fontScale="92500" lnSpcReduction="20000"/>
          </a:bodyPr>
          <a:lstStyle/>
          <a:p>
            <a:r>
              <a:rPr lang="es-GT" dirty="0" smtClean="0"/>
              <a:t>Las 21 leyes irrefutables del liderazgo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10/04/2018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0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b="1" i="1" dirty="0" smtClean="0"/>
              <a:t>J</a:t>
            </a:r>
            <a:r>
              <a:rPr lang="es-GT" b="1" i="1" dirty="0"/>
              <a:t>. R. </a:t>
            </a:r>
            <a:r>
              <a:rPr lang="es-GT" b="1" i="1" dirty="0" smtClean="0"/>
              <a:t>Miller dijo: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GT" b="1" i="1" dirty="0"/>
              <a:t>“La única cosa que regresa de la tumba y que se </a:t>
            </a:r>
            <a:r>
              <a:rPr lang="es-GT" b="1" i="1" dirty="0" err="1"/>
              <a:t>rehusa</a:t>
            </a:r>
            <a:r>
              <a:rPr lang="es-GT" b="1" i="1" dirty="0"/>
              <a:t> a ser enterrado es el Carácter de un hombre. </a:t>
            </a:r>
            <a:r>
              <a:rPr lang="en-US" b="1" i="1" dirty="0" err="1"/>
              <a:t>Esto</a:t>
            </a:r>
            <a:r>
              <a:rPr lang="en-US" b="1" i="1" dirty="0"/>
              <a:t> </a:t>
            </a:r>
            <a:r>
              <a:rPr lang="en-US" b="1" i="1" dirty="0" err="1"/>
              <a:t>es</a:t>
            </a:r>
            <a:r>
              <a:rPr lang="en-US" b="1" i="1" dirty="0"/>
              <a:t> </a:t>
            </a:r>
            <a:r>
              <a:rPr lang="en-US" b="1" i="1" dirty="0" err="1"/>
              <a:t>verdad</a:t>
            </a:r>
            <a:r>
              <a:rPr lang="en-US" b="1" i="1" dirty="0"/>
              <a:t>. </a:t>
            </a:r>
            <a:r>
              <a:rPr lang="es-GT" b="1" i="1" dirty="0"/>
              <a:t>Lo que sobrevive a un hombre es su carácter el cual nunca puede ser </a:t>
            </a:r>
            <a:r>
              <a:rPr lang="es-GT" b="1" i="1" dirty="0" smtClean="0"/>
              <a:t>enterrado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10/04/2018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040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b="1" dirty="0"/>
              <a:t>Para construir confianza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GT" b="1" dirty="0" smtClean="0"/>
              <a:t>un </a:t>
            </a:r>
            <a:r>
              <a:rPr lang="es-GT" b="1" dirty="0"/>
              <a:t>líder debe ser competente, con carácter, y capacidad para relacionarse. Los  Líderes que poseen esto, viven sus valores íntegramente cada día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10/04/2018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4868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Isaias</a:t>
            </a:r>
            <a:r>
              <a:rPr lang="es-ES" dirty="0" smtClean="0"/>
              <a:t> 33:14-16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Integridad</a:t>
            </a:r>
          </a:p>
          <a:p>
            <a:r>
              <a:rPr lang="es-ES" dirty="0" smtClean="0"/>
              <a:t>Justicia</a:t>
            </a:r>
            <a:endParaRPr lang="es-ES" dirty="0"/>
          </a:p>
          <a:p>
            <a:r>
              <a:rPr lang="es-ES" dirty="0" smtClean="0"/>
              <a:t>Convicciones</a:t>
            </a:r>
            <a:endParaRPr lang="es-ES" dirty="0"/>
          </a:p>
          <a:p>
            <a:r>
              <a:rPr lang="es-ES" dirty="0" smtClean="0"/>
              <a:t>Enfoque positivo</a:t>
            </a:r>
          </a:p>
          <a:p>
            <a:r>
              <a:rPr lang="es-ES" dirty="0" smtClean="0"/>
              <a:t>Puro </a:t>
            </a:r>
            <a:r>
              <a:rPr lang="es-ES" smtClean="0"/>
              <a:t>y limpio</a:t>
            </a:r>
          </a:p>
          <a:p>
            <a:r>
              <a:rPr lang="es-ES" smtClean="0"/>
              <a:t>Firme</a:t>
            </a:r>
            <a:r>
              <a:rPr lang="es-ES" dirty="0" smtClean="0"/>
              <a:t>: Seguro de si mismo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10/04/2018</a:t>
            </a:fld>
            <a:endParaRPr lang="es-GT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6035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GT" b="1" dirty="0" smtClean="0"/>
              <a:t>ley </a:t>
            </a:r>
            <a:r>
              <a:rPr lang="es-GT" b="1" dirty="0"/>
              <a:t>del terreno </a:t>
            </a:r>
            <a:r>
              <a:rPr lang="es-GT" b="1" dirty="0" smtClean="0"/>
              <a:t>sólido</a:t>
            </a:r>
            <a:endParaRPr lang="en-US" u="word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GT" b="1" i="1" dirty="0" smtClean="0"/>
              <a:t>El </a:t>
            </a:r>
            <a:r>
              <a:rPr lang="es-GT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Carácter</a:t>
            </a:r>
            <a:r>
              <a:rPr lang="es-GT" b="1" i="1" dirty="0">
                <a:solidFill>
                  <a:srgbClr val="FF0000"/>
                </a:solidFill>
              </a:rPr>
              <a:t> </a:t>
            </a:r>
            <a:r>
              <a:rPr lang="es-GT" b="1" i="1" dirty="0"/>
              <a:t>hace posible la </a:t>
            </a:r>
            <a:r>
              <a:rPr lang="es-GT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confianza. </a:t>
            </a:r>
            <a:r>
              <a:rPr lang="es-GT" b="1" i="1" dirty="0"/>
              <a:t>Y, la confianza hace posible el </a:t>
            </a:r>
            <a:r>
              <a:rPr lang="es-GT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liderazgo.  </a:t>
            </a:r>
            <a:endParaRPr lang="en-US" u="word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10/04/2018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0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sz="3600" dirty="0" smtClean="0"/>
              <a:t>Como dijo John C. Maxwell:</a:t>
            </a:r>
            <a:endParaRPr lang="es-G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es-GT" sz="4800" b="1" i="1" dirty="0" smtClean="0"/>
              <a:t>La </a:t>
            </a:r>
            <a:r>
              <a:rPr lang="es-GT" sz="4800" b="1" i="1"/>
              <a:t>confianza  </a:t>
            </a:r>
            <a:r>
              <a:rPr lang="es-GT" sz="4800" b="1" i="1" smtClean="0"/>
              <a:t>son como  </a:t>
            </a:r>
            <a:r>
              <a:rPr lang="es-GT" sz="4800" b="1" i="1" dirty="0" smtClean="0"/>
              <a:t>billetes que </a:t>
            </a:r>
            <a:r>
              <a:rPr lang="es-GT" sz="4800" b="1" i="1" dirty="0"/>
              <a:t>hay en el bolsillo de un líder.  </a:t>
            </a:r>
            <a:endParaRPr lang="es-GT" sz="4800" b="1" i="1" dirty="0" smtClean="0"/>
          </a:p>
          <a:p>
            <a:pPr marL="0" lvl="0" indent="0">
              <a:buNone/>
            </a:pPr>
            <a:r>
              <a:rPr lang="es-GT" sz="4800" b="1" i="1" dirty="0" smtClean="0"/>
              <a:t>Cada </a:t>
            </a:r>
            <a:r>
              <a:rPr lang="es-GT" sz="4800" b="1" i="1" dirty="0"/>
              <a:t>vez que haces buenas decisiones en tu liderazgo “ganas”  </a:t>
            </a:r>
            <a:r>
              <a:rPr lang="es-GT" sz="4800" b="1" i="1" dirty="0" smtClean="0"/>
              <a:t>billetes. </a:t>
            </a:r>
          </a:p>
          <a:p>
            <a:pPr marL="0" lvl="0" indent="0">
              <a:buNone/>
            </a:pPr>
            <a:r>
              <a:rPr lang="es-GT" sz="4800" b="1" i="1" dirty="0" smtClean="0"/>
              <a:t>Cada </a:t>
            </a:r>
            <a:r>
              <a:rPr lang="es-GT" sz="4800" b="1" i="1" dirty="0"/>
              <a:t>vez que haces decisiones pobres , tienes que pagar y sacar de esas monedas y pagar el precio.  </a:t>
            </a:r>
            <a:endParaRPr lang="es-G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GT" b="1" i="1" dirty="0"/>
              <a:t>Todos los líderes tienen cierta cantidad de monedas en su bolsillo cuando inician en una nueva posición de liderazgo</a:t>
            </a:r>
            <a:r>
              <a:rPr lang="es-GT" b="1" i="1" dirty="0" smtClean="0"/>
              <a:t>…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10/04/2018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6123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Pregunta critica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739949"/>
            <a:ext cx="7200800" cy="4785395"/>
          </a:xfrm>
        </p:spPr>
        <p:txBody>
          <a:bodyPr>
            <a:normAutofit/>
          </a:bodyPr>
          <a:lstStyle/>
          <a:p>
            <a:pPr lvl="0" algn="just"/>
            <a:r>
              <a:rPr lang="es-GT" sz="4800" b="1" i="1" dirty="0"/>
              <a:t>¿Si se llegan a quedar sin fichas están fuera como líderes</a:t>
            </a:r>
            <a:r>
              <a:rPr lang="es-GT" sz="4800" b="1" i="1" dirty="0" smtClean="0"/>
              <a:t>?</a:t>
            </a:r>
            <a:endParaRPr lang="en-US" sz="4800" u="word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10/04/2018</a:t>
            </a:fld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5</a:t>
            </a:fld>
            <a:endParaRPr lang="es-MX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s-GT" b="1" dirty="0"/>
              <a:t>Cuando la confianza se ha ido, los seguidores caen</a:t>
            </a:r>
            <a:endParaRPr lang="en-US" u="word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s-GT" dirty="0"/>
              <a:t>¿Piense en un ejemplo en su vida cuando la confianza se terminó y usted cayó</a:t>
            </a:r>
            <a:endParaRPr lang="en-US" u="words" dirty="0"/>
          </a:p>
          <a:p>
            <a:pPr marL="742950" indent="-742950">
              <a:buFont typeface="+mj-lt"/>
              <a:buAutoNum type="arabicPeriod"/>
            </a:pPr>
            <a:r>
              <a:rPr lang="es-GT" dirty="0"/>
              <a:t>¿Cuál cree que fue la causa?</a:t>
            </a:r>
            <a:endParaRPr lang="en-US" u="words" dirty="0"/>
          </a:p>
          <a:p>
            <a:pPr marL="742950" indent="-742950">
              <a:buFont typeface="+mj-lt"/>
              <a:buAutoNum type="arabicPeriod"/>
            </a:pPr>
            <a:r>
              <a:rPr lang="es-GT" dirty="0"/>
              <a:t>¿Cómo se podría haber evitado caer en la trampa de liderazgo?</a:t>
            </a:r>
            <a:endParaRPr lang="en-US" u="words" dirty="0"/>
          </a:p>
          <a:p>
            <a:pPr marL="742950" indent="-742950">
              <a:buFont typeface="+mj-lt"/>
              <a:buAutoNum type="arabicPeriod"/>
            </a:pPr>
            <a:endParaRPr lang="en-US" u="word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10/04/2018</a:t>
            </a:fld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6</a:t>
            </a:fld>
            <a:endParaRPr lang="es-MX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Reflexión…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GT" b="1" dirty="0"/>
              <a:t>El Carisma te lleva a través de la puerta, pero el carácter te mantiene dentro del cuarto  Este es un trabajo interno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10/04/2018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1472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s-GT" b="1" dirty="0"/>
              <a:t>¿Qué significa integridad para ti?  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err="1" smtClean="0"/>
              <a:t>Consistencia</a:t>
            </a:r>
            <a:endParaRPr lang="en-US" u="words" dirty="0"/>
          </a:p>
          <a:p>
            <a:pPr lvl="0"/>
            <a:r>
              <a:rPr lang="es-GT" dirty="0"/>
              <a:t>Honestidad – decir la verdad aun cuando </a:t>
            </a:r>
            <a:r>
              <a:rPr lang="es-GT" dirty="0" smtClean="0"/>
              <a:t> sea en </a:t>
            </a:r>
            <a:r>
              <a:rPr lang="es-GT" dirty="0"/>
              <a:t>daño propio</a:t>
            </a:r>
            <a:endParaRPr lang="en-US" u="words" dirty="0"/>
          </a:p>
          <a:p>
            <a:pPr lvl="0"/>
            <a:r>
              <a:rPr lang="es-GT" dirty="0"/>
              <a:t>Autenticidad – sea USTED MISMO con CUALQUIERA</a:t>
            </a:r>
            <a:endParaRPr lang="en-US" u="words" dirty="0"/>
          </a:p>
          <a:p>
            <a:pPr lvl="0"/>
            <a:r>
              <a:rPr lang="es-GT" dirty="0"/>
              <a:t>Disciplina – ¿Qué es lo que usted nunca quiere hacer? </a:t>
            </a:r>
            <a:r>
              <a:rPr lang="en-US" dirty="0" err="1"/>
              <a:t>Hágalo</a:t>
            </a:r>
            <a:r>
              <a:rPr lang="en-US" dirty="0"/>
              <a:t>!</a:t>
            </a:r>
            <a:endParaRPr lang="en-US" u="words" dirty="0"/>
          </a:p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10/04/2018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3253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b="1" i="1" dirty="0"/>
              <a:t>Recuerde….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b="1" i="1" dirty="0" smtClean="0"/>
              <a:t>La </a:t>
            </a:r>
            <a:r>
              <a:rPr lang="es-GT" b="1" i="1" dirty="0"/>
              <a:t>gente hace  </a:t>
            </a:r>
            <a:r>
              <a:rPr lang="es-GT" b="1" i="1" dirty="0" smtClean="0"/>
              <a:t>lo </a:t>
            </a:r>
            <a:r>
              <a:rPr lang="es-GT" b="1" i="1" dirty="0"/>
              <a:t>que ve que </a:t>
            </a:r>
            <a:r>
              <a:rPr lang="es-GT" b="1" i="1" dirty="0" smtClean="0"/>
              <a:t>el líder  hace.</a:t>
            </a:r>
          </a:p>
          <a:p>
            <a:r>
              <a:rPr lang="es-GT" dirty="0"/>
              <a:t>LA CONFIANZA ES EL </a:t>
            </a:r>
            <a:r>
              <a:rPr lang="es-GT" dirty="0" smtClean="0"/>
              <a:t>FUNDAMENTO </a:t>
            </a:r>
            <a:r>
              <a:rPr lang="en-US" dirty="0" smtClean="0"/>
              <a:t>DEL </a:t>
            </a:r>
            <a:r>
              <a:rPr lang="en-US" dirty="0"/>
              <a:t>LIDERAZGO</a:t>
            </a:r>
            <a:endParaRPr lang="en-US" u="words" dirty="0"/>
          </a:p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10/04/2018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1502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Excelencia Personal del Trabajo">
      <a:dk1>
        <a:srgbClr val="FFFFFF"/>
      </a:dk1>
      <a:lt1>
        <a:srgbClr val="000000"/>
      </a:lt1>
      <a:dk2>
        <a:srgbClr val="FFFFFF"/>
      </a:dk2>
      <a:lt2>
        <a:srgbClr val="040351"/>
      </a:lt2>
      <a:accent1>
        <a:srgbClr val="FFCC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celencia Personal del Trabajo">
      <a:majorFont>
        <a:latin typeface="Copperplate Gothic Bold"/>
        <a:ea typeface=""/>
        <a:cs typeface=""/>
      </a:majorFont>
      <a:minorFont>
        <a:latin typeface="Copperplate Goth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8419</TotalTime>
  <Words>362</Words>
  <Application>Microsoft Office PowerPoint</Application>
  <PresentationFormat>Presentación en pantalla (4:3)</PresentationFormat>
  <Paragraphs>55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Calibri</vt:lpstr>
      <vt:lpstr>Copperplate Gothic Bold</vt:lpstr>
      <vt:lpstr>Copperplate Gothic Light</vt:lpstr>
      <vt:lpstr>Wingdings</vt:lpstr>
      <vt:lpstr>Tema de Office</vt:lpstr>
      <vt:lpstr>Presentación de PowerPoint</vt:lpstr>
      <vt:lpstr>ley del terreno sólido</vt:lpstr>
      <vt:lpstr>Como dijo John C. Maxwell:</vt:lpstr>
      <vt:lpstr>Presentación de PowerPoint</vt:lpstr>
      <vt:lpstr>Pregunta critica</vt:lpstr>
      <vt:lpstr>Cuando la confianza se ha ido, los seguidores caen</vt:lpstr>
      <vt:lpstr>Reflexión…</vt:lpstr>
      <vt:lpstr>¿Qué significa integridad para ti?  </vt:lpstr>
      <vt:lpstr>Recuerde….</vt:lpstr>
      <vt:lpstr>J. R. Miller dijo:</vt:lpstr>
      <vt:lpstr>Para construir confianza</vt:lpstr>
      <vt:lpstr>Isaias 33:14-16</vt:lpstr>
    </vt:vector>
  </TitlesOfParts>
  <Company>CODICO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CODICO</dc:creator>
  <cp:lastModifiedBy>Microsoft</cp:lastModifiedBy>
  <cp:revision>162</cp:revision>
  <dcterms:created xsi:type="dcterms:W3CDTF">2011-10-05T01:03:11Z</dcterms:created>
  <dcterms:modified xsi:type="dcterms:W3CDTF">2018-04-10T21:51:57Z</dcterms:modified>
</cp:coreProperties>
</file>