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601" r:id="rId2"/>
    <p:sldId id="614" r:id="rId3"/>
    <p:sldId id="560" r:id="rId4"/>
    <p:sldId id="561" r:id="rId5"/>
    <p:sldId id="562" r:id="rId6"/>
    <p:sldId id="592" r:id="rId7"/>
    <p:sldId id="554" r:id="rId8"/>
    <p:sldId id="589" r:id="rId9"/>
    <p:sldId id="593" r:id="rId10"/>
    <p:sldId id="594" r:id="rId11"/>
    <p:sldId id="595" r:id="rId12"/>
    <p:sldId id="599" r:id="rId13"/>
    <p:sldId id="573" r:id="rId14"/>
    <p:sldId id="600" r:id="rId15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16/02/2026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248839"/>
            <a:ext cx="7772400" cy="1470025"/>
          </a:xfrm>
        </p:spPr>
        <p:txBody>
          <a:bodyPr/>
          <a:lstStyle/>
          <a:p>
            <a:r>
              <a:rPr lang="en-US" dirty="0"/>
              <a:t>BIENVENIDOS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16/02/2026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3200" dirty="0"/>
              <a:t>Consideraciones de la 21 leyes irrefutables del liderazgo</a:t>
            </a:r>
            <a:endParaRPr lang="en-U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556792"/>
            <a:ext cx="7416824" cy="4968552"/>
          </a:xfrm>
        </p:spPr>
        <p:txBody>
          <a:bodyPr>
            <a:noAutofit/>
          </a:bodyPr>
          <a:lstStyle/>
          <a:p>
            <a:r>
              <a:rPr lang="es-GT" sz="3200" b="1" dirty="0"/>
              <a:t>3. Las leyes traen consigo consecuencias</a:t>
            </a:r>
            <a:r>
              <a:rPr lang="es-GT" sz="3200" dirty="0"/>
              <a:t>. </a:t>
            </a:r>
          </a:p>
          <a:p>
            <a:pPr marL="0" indent="0" algn="just">
              <a:buNone/>
            </a:pPr>
            <a:r>
              <a:rPr lang="es-GT" sz="2800" dirty="0"/>
              <a:t>Aplique las leyes, y la gente lo seguirá a usted. Quebrántelas o páselas por alto, y no podrá dirigir a otros.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CB449A-EA56-4782-9851-61E3104D5E2A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5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3200" dirty="0"/>
              <a:t>Consideraciones de la 21 leyes irrefutables del liderazgo</a:t>
            </a:r>
            <a:endParaRPr lang="en-U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556792"/>
            <a:ext cx="7416824" cy="4968552"/>
          </a:xfrm>
        </p:spPr>
        <p:txBody>
          <a:bodyPr>
            <a:noAutofit/>
          </a:bodyPr>
          <a:lstStyle/>
          <a:p>
            <a:r>
              <a:rPr lang="es-GT" sz="3200" b="1" dirty="0"/>
              <a:t>4. Estas leyes son el fundamento del liderazgo</a:t>
            </a:r>
            <a:r>
              <a:rPr lang="es-GT" sz="3200" dirty="0"/>
              <a:t>. </a:t>
            </a:r>
          </a:p>
          <a:p>
            <a:pPr marL="0" indent="0" algn="just">
              <a:buNone/>
            </a:pPr>
            <a:r>
              <a:rPr lang="es-GT" sz="2800" dirty="0"/>
              <a:t>Una vez que usted aprende los principios, debe ponerlos en práctica y aplicarlos a su vida.</a:t>
            </a:r>
            <a:endParaRPr lang="en-US" sz="28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CB449A-EA56-4782-9851-61E3104D5E2A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5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GT" dirty="0"/>
              <a:t>La capacidad de liderazgo siempre es el tope de la eficacia personal y dentro de una organización. </a:t>
            </a:r>
          </a:p>
          <a:p>
            <a:r>
              <a:rPr lang="es-GT" dirty="0"/>
              <a:t>Si el liderazgo es fuerte, el tope es alto. </a:t>
            </a:r>
          </a:p>
          <a:p>
            <a:r>
              <a:rPr lang="es-GT" dirty="0"/>
              <a:t>Pero si no lo es, entonces la </a:t>
            </a:r>
            <a:r>
              <a:rPr lang="en-US" dirty="0" err="1"/>
              <a:t>organización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limitada</a:t>
            </a:r>
            <a:r>
              <a:rPr lang="en-US" dirty="0"/>
              <a:t>.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F72DA2-C63A-4726-8DA3-1314E4F40FCC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12</a:t>
            </a:fld>
            <a:endParaRPr lang="es-MX" dirty="0"/>
          </a:p>
        </p:txBody>
      </p:sp>
      <p:pic>
        <p:nvPicPr>
          <p:cNvPr id="6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James Allen dijo: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s-GT" dirty="0"/>
              <a:t>“Sucede con frecuencia, que los hombres están ansiosos de mejorar sus condiciones pero no están dispuestos a mejorar ellos mismos”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</p:spPr>
        <p:txBody>
          <a:bodyPr/>
          <a:lstStyle/>
          <a:p>
            <a:fld id="{6ADE4246-48EB-490D-BCAE-C675BE41BB3C}" type="slidenum">
              <a:rPr lang="es-MX" smtClean="0"/>
              <a:pPr/>
              <a:t>13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Ahora dime…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/>
              <a:t>¿Qué vas a hacer tú?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33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DEL TOPE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s-GT" i="1" dirty="0"/>
              <a:t>La capacidad de liderazgo determina el nivel</a:t>
            </a:r>
            <a:br>
              <a:rPr lang="es-GT" i="1" dirty="0"/>
            </a:br>
            <a:r>
              <a:rPr lang="es-GT" i="1" dirty="0"/>
              <a:t>de eficacia de una persona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16/02/2026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dirty="0"/>
              <a:t>Como dijo John C. Maxwell: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s-GT" dirty="0"/>
              <a:t>“Cualquier cosa que usted logre en la vida estará restringida o impulsada  por su habilidad para </a:t>
            </a:r>
            <a:r>
              <a:rPr lang="es-GT" dirty="0" err="1"/>
              <a:t>liderear</a:t>
            </a:r>
            <a:r>
              <a:rPr lang="es-GT" dirty="0"/>
              <a:t> a otros.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Definición de Liderazgo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s-GT" dirty="0"/>
              <a:t>la capacidad de influir en alguien, para que haga algo, de forma que, si no fuera por esa influencia, ese “algo” nunca se </a:t>
            </a:r>
            <a:r>
              <a:rPr lang="es-GT" dirty="0" err="1"/>
              <a:t>haria</a:t>
            </a:r>
            <a:r>
              <a:rPr lang="es-GT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4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Liderazgo…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/>
              <a:t>la primera influencia que recibimos es de nosotros mismos</a:t>
            </a:r>
          </a:p>
          <a:p>
            <a:r>
              <a:rPr lang="es-GT" dirty="0"/>
              <a:t>Antes de influir en otros o que otros influyan en nosotros, siempre recibimos  nuestra propia influencia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5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La ley del Tope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GT" dirty="0"/>
              <a:t>Cuanto más alto desee escalar, tanto más necesita el liderazgo. </a:t>
            </a:r>
          </a:p>
          <a:p>
            <a:pPr algn="just"/>
            <a:r>
              <a:rPr lang="es-GT" dirty="0"/>
              <a:t>Cuanto más alto sea el </a:t>
            </a:r>
            <a:r>
              <a:rPr lang="en-US" dirty="0" err="1"/>
              <a:t>impacto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desee</a:t>
            </a:r>
            <a:r>
              <a:rPr lang="en-US" dirty="0"/>
              <a:t> </a:t>
            </a:r>
            <a:r>
              <a:rPr lang="en-US" dirty="0" err="1"/>
              <a:t>causar</a:t>
            </a:r>
            <a:r>
              <a:rPr lang="en-US" dirty="0"/>
              <a:t>, </a:t>
            </a:r>
            <a:r>
              <a:rPr lang="en-US" dirty="0" err="1"/>
              <a:t>tanto</a:t>
            </a:r>
            <a:r>
              <a:rPr lang="en-US" dirty="0"/>
              <a:t> mayor </a:t>
            </a:r>
            <a:r>
              <a:rPr lang="en-US" dirty="0" err="1"/>
              <a:t>influencia</a:t>
            </a:r>
            <a:r>
              <a:rPr lang="en-US" dirty="0"/>
              <a:t> </a:t>
            </a:r>
            <a:r>
              <a:rPr lang="en-US" dirty="0" err="1"/>
              <a:t>necesitará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Lo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alcance</a:t>
            </a:r>
            <a:r>
              <a:rPr lang="en-US" dirty="0"/>
              <a:t> </a:t>
            </a:r>
            <a:r>
              <a:rPr lang="en-US" dirty="0" err="1"/>
              <a:t>estará</a:t>
            </a:r>
            <a:r>
              <a:rPr lang="en-US" dirty="0"/>
              <a:t> </a:t>
            </a:r>
            <a:r>
              <a:rPr lang="es-GT" dirty="0"/>
              <a:t>restringido por su capacidad de dirigir a otros.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816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/>
          </a:bodyPr>
          <a:lstStyle/>
          <a:p>
            <a:r>
              <a:rPr lang="es-GT" dirty="0"/>
              <a:t>Por tanto…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s-GT" dirty="0"/>
              <a:t>Si primero aprendemos a ser líderes de nosotros mismos, seremos mejores líderes de otras personas.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</p:spPr>
        <p:txBody>
          <a:bodyPr/>
          <a:lstStyle/>
          <a:p>
            <a:fld id="{6ADE4246-48EB-490D-BCAE-C675BE41BB3C}" type="slidenum">
              <a:rPr lang="es-MX" smtClean="0"/>
              <a:pPr/>
              <a:t>7</a:t>
            </a:fld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3200" dirty="0"/>
              <a:t>Consideraciones de la 21 leyes irrefutables del liderazgo</a:t>
            </a:r>
            <a:endParaRPr lang="en-U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556792"/>
            <a:ext cx="7344816" cy="4968552"/>
          </a:xfrm>
        </p:spPr>
        <p:txBody>
          <a:bodyPr>
            <a:noAutofit/>
          </a:bodyPr>
          <a:lstStyle/>
          <a:p>
            <a:pPr algn="just"/>
            <a:r>
              <a:rPr lang="es-GT" sz="3200" b="1" dirty="0"/>
              <a:t>1. Las leyes pueden ser aprendidas</a:t>
            </a:r>
            <a:r>
              <a:rPr lang="es-GT" sz="3200" dirty="0"/>
              <a:t>. </a:t>
            </a:r>
          </a:p>
          <a:p>
            <a:pPr marL="0" indent="0" algn="just">
              <a:buNone/>
            </a:pPr>
            <a:r>
              <a:rPr lang="es-GT" sz="2800" dirty="0"/>
              <a:t>Algunas son más fácil de entender y aplicar que otras, pero cada una de ellas puede ser adquirida</a:t>
            </a:r>
            <a:r>
              <a:rPr lang="es-GT" sz="3200" dirty="0"/>
              <a:t>.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CB449A-EA56-4782-9851-61E3104D5E2A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4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3200" dirty="0"/>
              <a:t>Consideraciones de la 21 leyes irrefutables del liderazgo</a:t>
            </a:r>
            <a:endParaRPr lang="en-U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556792"/>
            <a:ext cx="7344816" cy="4968552"/>
          </a:xfrm>
        </p:spPr>
        <p:txBody>
          <a:bodyPr>
            <a:noAutofit/>
          </a:bodyPr>
          <a:lstStyle/>
          <a:p>
            <a:r>
              <a:rPr lang="es-GT" sz="3200" b="1" dirty="0"/>
              <a:t>2. Las leyes son independientes</a:t>
            </a:r>
            <a:r>
              <a:rPr lang="es-GT" sz="3200" dirty="0"/>
              <a:t>. </a:t>
            </a:r>
          </a:p>
          <a:p>
            <a:pPr marL="0" indent="0" algn="just">
              <a:buNone/>
            </a:pPr>
            <a:r>
              <a:rPr lang="es-GT" sz="2800" dirty="0"/>
              <a:t>Cada ley complementa todas las demás, pero usted no necesita una para poder aprender otra</a:t>
            </a:r>
            <a:r>
              <a:rPr lang="es-GT" sz="3200" dirty="0"/>
              <a:t>.</a:t>
            </a:r>
            <a:endParaRPr lang="es-GT" sz="24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CB449A-EA56-4782-9851-61E3104D5E2A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03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7661</TotalTime>
  <Words>411</Words>
  <Application>Microsoft Office PowerPoint</Application>
  <PresentationFormat>Presentación en pantalla (4:3)</PresentationFormat>
  <Paragraphs>57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Copperplate Gothic Bold</vt:lpstr>
      <vt:lpstr>Copperplate Gothic Light</vt:lpstr>
      <vt:lpstr>Wingdings</vt:lpstr>
      <vt:lpstr>Tema de Office</vt:lpstr>
      <vt:lpstr>BIENVENIDOS</vt:lpstr>
      <vt:lpstr>LA LEY DEL TOPE</vt:lpstr>
      <vt:lpstr>Como dijo John C. Maxwell:</vt:lpstr>
      <vt:lpstr>Definición de Liderazgo</vt:lpstr>
      <vt:lpstr>Liderazgo…</vt:lpstr>
      <vt:lpstr>La ley del Tope</vt:lpstr>
      <vt:lpstr>Por tanto…</vt:lpstr>
      <vt:lpstr>Consideraciones de la 21 leyes irrefutables del liderazgo</vt:lpstr>
      <vt:lpstr>Consideraciones de la 21 leyes irrefutables del liderazgo</vt:lpstr>
      <vt:lpstr>Consideraciones de la 21 leyes irrefutables del liderazgo</vt:lpstr>
      <vt:lpstr>Consideraciones de la 21 leyes irrefutables del liderazgo</vt:lpstr>
      <vt:lpstr>Presentación de PowerPoint</vt:lpstr>
      <vt:lpstr>James Allen dijo:</vt:lpstr>
      <vt:lpstr>Ahora dime…</vt:lpstr>
    </vt:vector>
  </TitlesOfParts>
  <Company>CODICO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Jennifer</cp:lastModifiedBy>
  <cp:revision>140</cp:revision>
  <dcterms:created xsi:type="dcterms:W3CDTF">2011-10-05T01:03:11Z</dcterms:created>
  <dcterms:modified xsi:type="dcterms:W3CDTF">2026-02-16T19:46:05Z</dcterms:modified>
</cp:coreProperties>
</file>