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97" r:id="rId2"/>
    <p:sldId id="610" r:id="rId3"/>
    <p:sldId id="611" r:id="rId4"/>
    <p:sldId id="601" r:id="rId5"/>
    <p:sldId id="560" r:id="rId6"/>
    <p:sldId id="561" r:id="rId7"/>
    <p:sldId id="562" r:id="rId8"/>
    <p:sldId id="600" r:id="rId9"/>
    <p:sldId id="602" r:id="rId10"/>
    <p:sldId id="603" r:id="rId11"/>
    <p:sldId id="605" r:id="rId12"/>
    <p:sldId id="604" r:id="rId13"/>
    <p:sldId id="606" r:id="rId14"/>
    <p:sldId id="607" r:id="rId15"/>
    <p:sldId id="608" r:id="rId16"/>
    <p:sldId id="612" r:id="rId17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5B44-8B50-4EEA-B8C1-595E88734172}" type="datetimeFigureOut">
              <a:rPr lang="es-MX" smtClean="0"/>
              <a:pPr/>
              <a:t>28/06/2013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0E05-9F6C-4AE3-B90E-E523982A4CD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2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6912768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277676" y="4386590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p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085185"/>
            <a:ext cx="6912768" cy="129614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156609" y="4186905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A31BE9C-E00A-48E9-90AC-70C29258BC51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90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4407247"/>
            <a:ext cx="7200800" cy="19740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159CC6C7-533E-47FE-ABB9-22BF74795470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4966428" y="3535191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09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una línea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739949"/>
            <a:ext cx="6912768" cy="4785395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dos líneas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4E86809E-9190-4572-8B9E-652B3A98186E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701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barras lat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A9D396F-3B1F-46C9-AF45-4502600B37CD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65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9CB449A-EA56-4782-9851-61E3104D5E2A}" type="datetime1">
              <a:rPr lang="es-GT" smtClean="0"/>
              <a:pPr/>
              <a:t>28/06/2013</a:t>
            </a:fld>
            <a:endParaRPr lang="es-GT" dirty="0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05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6F72DA2-C63A-4726-8DA3-1314E4F40FCC}" type="datetime1">
              <a:rPr lang="es-GT" smtClean="0"/>
              <a:pPr/>
              <a:t>28/06/2013</a:t>
            </a:fld>
            <a:endParaRPr lang="es-GT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3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7" name="4 Marcador de número de diapositiva"/>
          <p:cNvSpPr txBox="1">
            <a:spLocks/>
          </p:cNvSpPr>
          <p:nvPr userDrawn="1"/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G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8000" y="619200"/>
            <a:ext cx="7848000" cy="74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9127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3E6F8C2-5543-47E2-91C8-6CB988A0BFD6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729926"/>
            <a:ext cx="6400800" cy="908873"/>
          </a:xfrm>
        </p:spPr>
        <p:txBody>
          <a:bodyPr>
            <a:normAutofit fontScale="92500" lnSpcReduction="20000"/>
          </a:bodyPr>
          <a:lstStyle/>
          <a:p>
            <a:r>
              <a:rPr lang="es-GT" dirty="0" smtClean="0"/>
              <a:t>Las 21 leyes irrefutables del liderazgo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28/06/2013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nic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72816"/>
            <a:ext cx="4928516" cy="2957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10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sz="3600" b="1" dirty="0"/>
              <a:t>Conoce y aprecia aquello que  a los otros les interesa</a:t>
            </a:r>
            <a:r>
              <a:rPr lang="es-GT" b="1" dirty="0" smtClean="0"/>
              <a:t>.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Esto solamente será posible cuando prestes atención a lo que las personas dicen:</a:t>
            </a:r>
            <a:endParaRPr lang="en-US" dirty="0" smtClean="0"/>
          </a:p>
          <a:p>
            <a:pPr lvl="1"/>
            <a:r>
              <a:rPr lang="es-GT" dirty="0" smtClean="0"/>
              <a:t>Sus Historias</a:t>
            </a:r>
          </a:p>
          <a:p>
            <a:pPr lvl="1"/>
            <a:r>
              <a:rPr lang="es-GT" dirty="0" smtClean="0"/>
              <a:t>Sus esperanzas</a:t>
            </a:r>
          </a:p>
          <a:p>
            <a:pPr lvl="1"/>
            <a:r>
              <a:rPr lang="es-GT" dirty="0" smtClean="0"/>
              <a:t>Sus sueños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8117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GT" dirty="0" smtClean="0"/>
              <a:t>Aprende lo que es valioso para ellos y luego guíalos de acuerdo a lo que has aprendido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884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b="1" dirty="0"/>
              <a:t>Haz cosas que DIOS valore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Dios no solamente desea que tratemos a las personas con respeto sino que </a:t>
            </a:r>
            <a:r>
              <a:rPr lang="es-GT" dirty="0" err="1" smtClean="0"/>
              <a:t>tambien</a:t>
            </a:r>
            <a:r>
              <a:rPr lang="es-GT" dirty="0" smtClean="0"/>
              <a:t> las alcancemos y las sirvamos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8709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La actitud del </a:t>
            </a:r>
            <a:r>
              <a:rPr lang="es-GT" dirty="0" err="1" smtClean="0"/>
              <a:t>lider</a:t>
            </a:r>
            <a:r>
              <a:rPr lang="es-GT" dirty="0" smtClean="0"/>
              <a:t>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Afecta la atmósfera, el ambiente en:</a:t>
            </a:r>
          </a:p>
          <a:p>
            <a:pPr lvl="1"/>
            <a:r>
              <a:rPr lang="es-GT" dirty="0" smtClean="0"/>
              <a:t> la casa,</a:t>
            </a:r>
          </a:p>
          <a:p>
            <a:pPr lvl="1"/>
            <a:r>
              <a:rPr lang="es-GT" dirty="0" smtClean="0"/>
              <a:t> en la oficina,</a:t>
            </a:r>
          </a:p>
          <a:p>
            <a:pPr lvl="1"/>
            <a:r>
              <a:rPr lang="es-GT" dirty="0" smtClean="0"/>
              <a:t> en la </a:t>
            </a:r>
            <a:r>
              <a:rPr lang="es-GT" dirty="0" err="1" smtClean="0"/>
              <a:t>institucion</a:t>
            </a:r>
            <a:r>
              <a:rPr lang="es-GT" dirty="0" smtClean="0"/>
              <a:t>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4833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La ley de la </a:t>
            </a:r>
            <a:r>
              <a:rPr lang="es-GT" dirty="0" err="1" smtClean="0"/>
              <a:t>adicion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GT" b="1" dirty="0"/>
              <a:t>Si se desea agregar valor </a:t>
            </a:r>
            <a:r>
              <a:rPr lang="es-GT" b="1" dirty="0" smtClean="0"/>
              <a:t>el </a:t>
            </a:r>
            <a:r>
              <a:rPr lang="es-GT" b="1" dirty="0"/>
              <a:t>servicio a</a:t>
            </a:r>
            <a:r>
              <a:rPr lang="es-GT" b="1" dirty="0" smtClean="0"/>
              <a:t> </a:t>
            </a:r>
            <a:r>
              <a:rPr lang="es-GT" b="1" dirty="0"/>
              <a:t>los demás, t</a:t>
            </a:r>
            <a:r>
              <a:rPr lang="es-GT" b="1" dirty="0" smtClean="0"/>
              <a:t>e </a:t>
            </a:r>
            <a:r>
              <a:rPr lang="es-GT" b="1" dirty="0"/>
              <a:t>convertirá en un mejor líder. </a:t>
            </a:r>
            <a:endParaRPr lang="es-GT" b="1" dirty="0" smtClean="0"/>
          </a:p>
          <a:p>
            <a:r>
              <a:rPr lang="es-GT" b="1" dirty="0" smtClean="0"/>
              <a:t>Y </a:t>
            </a:r>
            <a:r>
              <a:rPr lang="es-GT" b="1" dirty="0"/>
              <a:t>la gente </a:t>
            </a:r>
            <a:r>
              <a:rPr lang="es-GT" b="1" dirty="0" smtClean="0"/>
              <a:t> lograra </a:t>
            </a:r>
            <a:r>
              <a:rPr lang="es-GT" b="1" dirty="0"/>
              <a:t>más, </a:t>
            </a:r>
            <a:r>
              <a:rPr lang="es-GT" b="1" dirty="0" smtClean="0"/>
              <a:t>se desarrollar a más, </a:t>
            </a:r>
            <a:r>
              <a:rPr lang="es-GT" b="1" dirty="0" err="1" smtClean="0"/>
              <a:t>tendra</a:t>
            </a:r>
            <a:r>
              <a:rPr lang="es-GT" b="1" dirty="0" smtClean="0"/>
              <a:t> mas lealtad</a:t>
            </a:r>
            <a:r>
              <a:rPr lang="es-GT" b="1" dirty="0"/>
              <a:t>, </a:t>
            </a:r>
            <a:r>
              <a:rPr lang="es-GT" b="1" dirty="0" smtClean="0"/>
              <a:t>y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098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La ley de la </a:t>
            </a:r>
            <a:r>
              <a:rPr lang="es-GT" dirty="0" err="1" smtClean="0"/>
              <a:t>adicion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b="1" dirty="0" smtClean="0"/>
              <a:t>Mas tiempo </a:t>
            </a:r>
            <a:r>
              <a:rPr lang="es-GT" b="1" dirty="0"/>
              <a:t>para hacer las cosas que usted nunca pensó posible. </a:t>
            </a:r>
            <a:endParaRPr lang="es-GT" b="1" dirty="0" smtClean="0"/>
          </a:p>
          <a:p>
            <a:r>
              <a:rPr lang="es-GT" b="1" dirty="0" smtClean="0"/>
              <a:t>Ese </a:t>
            </a:r>
            <a:r>
              <a:rPr lang="es-GT" b="1" dirty="0"/>
              <a:t>es el poder de la Ley de Adición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52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En el liderazgo, los líderes agregan valor a los demás por medio del servicio.</a:t>
            </a:r>
          </a:p>
          <a:p>
            <a:r>
              <a:rPr lang="es-GT" dirty="0" smtClean="0"/>
              <a:t>Esta es la esencia de la ley de la </a:t>
            </a:r>
            <a:r>
              <a:rPr lang="es-GT" dirty="0" err="1" smtClean="0"/>
              <a:t>adicion</a:t>
            </a:r>
            <a:r>
              <a:rPr lang="es-GT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5703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Hasta ahora…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GT" dirty="0" smtClean="0"/>
              <a:t>Ley No. 1: La Ley del Tope… Nuestros logros dependen de nuestro nivel de liderazgo.</a:t>
            </a:r>
          </a:p>
          <a:p>
            <a:r>
              <a:rPr lang="es-GT" dirty="0" smtClean="0"/>
              <a:t>Ley No. 2: La Ley de la Influencia…hacer que el otro participe</a:t>
            </a:r>
          </a:p>
          <a:p>
            <a:r>
              <a:rPr lang="es-GT" dirty="0" smtClean="0"/>
              <a:t>Ley No.3: La ley del proceso…El liderazgo se aprende todos los </a:t>
            </a:r>
            <a:r>
              <a:rPr lang="es-GT" dirty="0" err="1" smtClean="0"/>
              <a:t>dias</a:t>
            </a:r>
            <a:r>
              <a:rPr lang="es-GT" dirty="0" smtClean="0"/>
              <a:t>, no en un solo </a:t>
            </a:r>
            <a:r>
              <a:rPr lang="es-GT" dirty="0" err="1" smtClean="0"/>
              <a:t>dia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1504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Hasta ahora…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GT" dirty="0" smtClean="0"/>
              <a:t>Ley No. 4: La Ley de la </a:t>
            </a:r>
            <a:r>
              <a:rPr lang="es-GT" dirty="0" err="1" smtClean="0"/>
              <a:t>navegacion</a:t>
            </a:r>
            <a:r>
              <a:rPr lang="es-GT" dirty="0" smtClean="0"/>
              <a:t>… cualquiera puede tomar el </a:t>
            </a:r>
            <a:r>
              <a:rPr lang="es-GT" dirty="0" err="1" smtClean="0"/>
              <a:t>timon</a:t>
            </a:r>
            <a:r>
              <a:rPr lang="es-GT" dirty="0" smtClean="0"/>
              <a:t>, pero solo el líder fija el rumbo</a:t>
            </a:r>
          </a:p>
          <a:p>
            <a:r>
              <a:rPr lang="es-GT" dirty="0" smtClean="0"/>
              <a:t>Ley No. 5: La ley de la </a:t>
            </a:r>
            <a:r>
              <a:rPr lang="es-GT" dirty="0" err="1" smtClean="0"/>
              <a:t>Adicion</a:t>
            </a:r>
            <a:r>
              <a:rPr lang="es-GT" dirty="0" smtClean="0"/>
              <a:t>…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2838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LEY </a:t>
            </a:r>
            <a:r>
              <a:rPr lang="en-US" dirty="0" smtClean="0"/>
              <a:t>DE LA ADICION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GT" i="1" dirty="0" smtClean="0"/>
              <a:t>"</a:t>
            </a:r>
            <a:r>
              <a:rPr lang="es-GT" i="1" dirty="0"/>
              <a:t>En el liderazgo no es lo que hemos adelantado nosotros mismos lo que </a:t>
            </a:r>
            <a:r>
              <a:rPr lang="es-GT" i="1" dirty="0" smtClean="0"/>
              <a:t>cuenta, </a:t>
            </a:r>
            <a:r>
              <a:rPr lang="es-GT" i="1" smtClean="0"/>
              <a:t>sino lo </a:t>
            </a:r>
            <a:r>
              <a:rPr lang="es-GT" i="1" dirty="0"/>
              <a:t>que hemos </a:t>
            </a:r>
            <a:r>
              <a:rPr lang="es-GT" i="1" dirty="0" smtClean="0"/>
              <a:t> AYUDADO </a:t>
            </a:r>
            <a:r>
              <a:rPr lang="es-GT" i="1" dirty="0"/>
              <a:t>a otros</a:t>
            </a:r>
            <a:r>
              <a:rPr lang="es-GT" i="1" dirty="0" smtClean="0"/>
              <a:t>."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28/06/2013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3600" dirty="0" smtClean="0"/>
              <a:t>Como dijo John C. Maxwell:</a:t>
            </a:r>
            <a:endParaRPr lang="es-G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GT" sz="4800" dirty="0" smtClean="0"/>
              <a:t>«</a:t>
            </a:r>
            <a:r>
              <a:rPr lang="es-GT" sz="4800" i="1" dirty="0" smtClean="0"/>
              <a:t>los </a:t>
            </a:r>
            <a:r>
              <a:rPr lang="es-GT" sz="4800" i="1" dirty="0"/>
              <a:t>líderes agregan valor a otros cuando les sirven</a:t>
            </a:r>
            <a:r>
              <a:rPr lang="es-GT" sz="4800" i="1" dirty="0" smtClean="0"/>
              <a:t>.»</a:t>
            </a:r>
            <a:endParaRPr lang="en-US" sz="4800" dirty="0"/>
          </a:p>
          <a:p>
            <a:pPr algn="just">
              <a:buNone/>
            </a:pPr>
            <a:endParaRPr lang="es-G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Preguntas criticas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39949"/>
            <a:ext cx="7200800" cy="4785395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GT" sz="3200" b="1" dirty="0" smtClean="0"/>
              <a:t>¿Usted se preocupa tanto de sus seguidores como de usted mismo?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GT" sz="3200" b="1" dirty="0" smtClean="0"/>
              <a:t>¿Esta haciendo las cosas mejor para ayudar a los que le siguen?</a:t>
            </a:r>
          </a:p>
          <a:p>
            <a:pPr marL="0" indent="0">
              <a:buNone/>
            </a:pPr>
            <a:endParaRPr lang="en-US" sz="3200" u="word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6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Agregando valor, cambiando vidas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s-GT" b="1" dirty="0" smtClean="0"/>
              <a:t>Realmente </a:t>
            </a:r>
            <a:r>
              <a:rPr lang="es-GT" b="1" dirty="0"/>
              <a:t>valorar a los demás </a:t>
            </a:r>
            <a:endParaRPr lang="es-GT" b="1" dirty="0" smtClean="0"/>
          </a:p>
          <a:p>
            <a:pPr marL="742950" indent="-742950">
              <a:buFont typeface="+mj-lt"/>
              <a:buAutoNum type="arabicPeriod"/>
            </a:pPr>
            <a:r>
              <a:rPr lang="es-GT" b="1" dirty="0" smtClean="0"/>
              <a:t>Haz </a:t>
            </a:r>
            <a:r>
              <a:rPr lang="es-GT" b="1" dirty="0"/>
              <a:t>que tu vida sea más útil a los </a:t>
            </a:r>
            <a:r>
              <a:rPr lang="es-GT" b="1" dirty="0" smtClean="0"/>
              <a:t>demás.</a:t>
            </a:r>
          </a:p>
          <a:p>
            <a:pPr marL="742950" indent="-742950">
              <a:buFont typeface="+mj-lt"/>
              <a:buAutoNum type="arabicPeriod"/>
            </a:pPr>
            <a:r>
              <a:rPr lang="es-GT" b="1" dirty="0" smtClean="0"/>
              <a:t>Conoce y aprecia aquello que  a los otros les interesa.</a:t>
            </a:r>
          </a:p>
          <a:p>
            <a:pPr marL="742950" indent="-742950">
              <a:buFont typeface="+mj-lt"/>
              <a:buAutoNum type="arabicPeriod"/>
            </a:pPr>
            <a:r>
              <a:rPr lang="es-GT" b="1" dirty="0" smtClean="0"/>
              <a:t>Haz cosas que DIOS valore.</a:t>
            </a:r>
          </a:p>
          <a:p>
            <a:pPr marL="0" indent="0">
              <a:buNone/>
            </a:pPr>
            <a:endParaRPr lang="en-US" u="word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7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b="1" dirty="0" smtClean="0"/>
              <a:t>Realmente valorar </a:t>
            </a:r>
            <a:r>
              <a:rPr lang="es-GT" b="1" dirty="0"/>
              <a:t>a los demás </a:t>
            </a:r>
            <a:r>
              <a:rPr lang="es-GT" b="1" dirty="0" smtClean="0"/>
              <a:t>: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s-GT" b="1" dirty="0" smtClean="0"/>
              <a:t>los </a:t>
            </a:r>
            <a:r>
              <a:rPr lang="es-GT" b="1" dirty="0"/>
              <a:t>líderes eficaces </a:t>
            </a:r>
            <a:r>
              <a:rPr lang="es-GT" b="1" dirty="0" smtClean="0"/>
              <a:t>van </a:t>
            </a:r>
            <a:r>
              <a:rPr lang="es-GT" b="1" dirty="0"/>
              <a:t>más allá de no hacer daño a </a:t>
            </a:r>
            <a:r>
              <a:rPr lang="es-GT" b="1" dirty="0" smtClean="0"/>
              <a:t>otros, ellos ayudan a </a:t>
            </a:r>
            <a:r>
              <a:rPr lang="es-GT" b="1" dirty="0"/>
              <a:t>otros intencionalmente. </a:t>
            </a:r>
            <a:endParaRPr lang="es-GT" b="1" dirty="0" smtClean="0"/>
          </a:p>
          <a:p>
            <a:pPr algn="just"/>
            <a:r>
              <a:rPr lang="es-GT" b="1" dirty="0" smtClean="0"/>
              <a:t>Se </a:t>
            </a:r>
            <a:r>
              <a:rPr lang="es-GT" b="1" dirty="0"/>
              <a:t>debe valorar </a:t>
            </a:r>
            <a:r>
              <a:rPr lang="es-GT" b="1" dirty="0" smtClean="0"/>
              <a:t> a las </a:t>
            </a:r>
            <a:r>
              <a:rPr lang="es-GT" b="1" dirty="0"/>
              <a:t>personas y demostrar que se ocupan </a:t>
            </a:r>
            <a:r>
              <a:rPr lang="es-GT" b="1" dirty="0" smtClean="0"/>
              <a:t>de ellos de </a:t>
            </a:r>
            <a:r>
              <a:rPr lang="es-GT" b="1" dirty="0"/>
              <a:t>tal manera que sus seguidores lo </a:t>
            </a:r>
            <a:r>
              <a:rPr lang="es-GT" b="1" dirty="0" smtClean="0"/>
              <a:t>saben.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33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b="1" dirty="0"/>
              <a:t>Haz que tu vida sea más útil a los demás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b="1" dirty="0" smtClean="0"/>
              <a:t>entre más creces en lo personal , más </a:t>
            </a:r>
            <a:r>
              <a:rPr lang="es-GT" b="1" dirty="0"/>
              <a:t>hay que ofrecer a </a:t>
            </a:r>
            <a:r>
              <a:rPr lang="es-GT" b="1" dirty="0" smtClean="0"/>
              <a:t>tus </a:t>
            </a:r>
            <a:r>
              <a:rPr lang="es-GT" b="1" dirty="0"/>
              <a:t>seguidores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28/06/2013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11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xcelencia Personal del Trabajo">
      <a:dk1>
        <a:srgbClr val="FFFFFF"/>
      </a:dk1>
      <a:lt1>
        <a:srgbClr val="000000"/>
      </a:lt1>
      <a:dk2>
        <a:srgbClr val="FFFFFF"/>
      </a:dk2>
      <a:lt2>
        <a:srgbClr val="040351"/>
      </a:lt2>
      <a:accent1>
        <a:srgbClr val="FFCC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celencia Personal del Trabajo">
      <a:majorFont>
        <a:latin typeface="Copperplate Gothic Bold"/>
        <a:ea typeface=""/>
        <a:cs typeface=""/>
      </a:majorFont>
      <a:minorFont>
        <a:latin typeface="Copperplate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7923</TotalTime>
  <Words>503</Words>
  <Application>Microsoft Office PowerPoint</Application>
  <PresentationFormat>Presentación en pantalla (4:3)</PresentationFormat>
  <Paragraphs>74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Hasta ahora…</vt:lpstr>
      <vt:lpstr>Hasta ahora…</vt:lpstr>
      <vt:lpstr>LA LEY DE LA ADICION</vt:lpstr>
      <vt:lpstr>Como dijo John C. Maxwell:</vt:lpstr>
      <vt:lpstr>Preguntas criticas</vt:lpstr>
      <vt:lpstr>Agregando valor, cambiando vidas</vt:lpstr>
      <vt:lpstr>Realmente valorar a los demás :</vt:lpstr>
      <vt:lpstr>Haz que tu vida sea más útil a los demás</vt:lpstr>
      <vt:lpstr>Conoce y aprecia aquello que  a los otros les interesa.</vt:lpstr>
      <vt:lpstr>Presentación de PowerPoint</vt:lpstr>
      <vt:lpstr>Haz cosas que DIOS valore</vt:lpstr>
      <vt:lpstr>La actitud del lider…</vt:lpstr>
      <vt:lpstr>La ley de la adicion</vt:lpstr>
      <vt:lpstr>La ley de la adicion</vt:lpstr>
      <vt:lpstr>Presentación de PowerPoint</vt:lpstr>
    </vt:vector>
  </TitlesOfParts>
  <Company>CODICO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CODICO</dc:creator>
  <cp:lastModifiedBy>Ivan</cp:lastModifiedBy>
  <cp:revision>152</cp:revision>
  <dcterms:created xsi:type="dcterms:W3CDTF">2011-10-05T01:03:11Z</dcterms:created>
  <dcterms:modified xsi:type="dcterms:W3CDTF">2013-06-29T05:10:35Z</dcterms:modified>
</cp:coreProperties>
</file>