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96" r:id="rId5"/>
    <p:sldId id="297" r:id="rId6"/>
    <p:sldId id="298" r:id="rId7"/>
  </p:sldIdLst>
  <p:sldSz cx="9144000" cy="5143500" type="screen16x9"/>
  <p:notesSz cx="6858000" cy="9144000"/>
  <p:embeddedFontLst>
    <p:embeddedFont>
      <p:font typeface="Poppins" panose="020B0604020202020204" charset="0"/>
      <p:regular r:id="rId9"/>
      <p:bold r:id="rId10"/>
      <p:italic r:id="rId11"/>
      <p:boldItalic r:id="rId12"/>
    </p:embeddedFont>
    <p:embeddedFont>
      <p:font typeface="Poppins Ligh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4DA76C-795A-495A-BEFA-B778C0396278}">
  <a:tblStyle styleId="{F84DA76C-795A-495A-BEFA-B778C0396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611BF4-621E-4B3C-804F-145F23E6AE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6769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196670" y="424762"/>
            <a:ext cx="5523395" cy="3232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GT" sz="9600" dirty="0" smtClean="0"/>
              <a:t>FISICA</a:t>
            </a:r>
            <a:endParaRPr lang="es-GT" sz="9600"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7" y="572461"/>
            <a:ext cx="1651047" cy="165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1990662" y="16338"/>
            <a:ext cx="5973493" cy="2229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GT" sz="2800" dirty="0">
                <a:latin typeface="Poppins"/>
                <a:ea typeface="Poppins"/>
                <a:cs typeface="Poppins"/>
                <a:sym typeface="Poppins"/>
              </a:rPr>
              <a:t>¿</a:t>
            </a:r>
            <a:r>
              <a:rPr lang="es-GT" sz="2800" dirty="0" smtClean="0">
                <a:latin typeface="Poppins"/>
                <a:ea typeface="Poppins"/>
                <a:cs typeface="Poppins"/>
                <a:sym typeface="Poppins"/>
              </a:rPr>
              <a:t>Qué es física para ustedes? </a:t>
            </a:r>
            <a:endParaRPr sz="2800" dirty="0"/>
          </a:p>
        </p:txBody>
      </p:sp>
      <p:sp>
        <p:nvSpPr>
          <p:cNvPr id="170" name="Google Shape;170;p16"/>
          <p:cNvSpPr/>
          <p:nvPr/>
        </p:nvSpPr>
        <p:spPr>
          <a:xfrm>
            <a:off x="1287970" y="428645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/>
          <p:cNvSpPr/>
          <p:nvPr/>
        </p:nvSpPr>
        <p:spPr>
          <a:xfrm>
            <a:off x="83817" y="680630"/>
            <a:ext cx="5273749" cy="4104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latin typeface="Poppins" panose="020B0604020202020204" charset="0"/>
                <a:cs typeface="Poppins" panose="020B0604020202020204" charset="0"/>
              </a:rPr>
              <a:t>¿para qué me sirve la </a:t>
            </a:r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física?</a:t>
            </a:r>
          </a:p>
          <a:p>
            <a:pPr>
              <a:lnSpc>
                <a:spcPct val="150000"/>
              </a:lnSpc>
            </a:pPr>
            <a:endParaRPr lang="es-ES" sz="1050" dirty="0" smtClean="0">
              <a:latin typeface="Poppins" panose="020B0604020202020204" charset="0"/>
              <a:cs typeface="Poppins" panose="020B0604020202020204" charset="0"/>
            </a:endParaRPr>
          </a:p>
          <a:p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¿Acaso </a:t>
            </a:r>
            <a:r>
              <a:rPr lang="es-ES" sz="2600" dirty="0">
                <a:latin typeface="Poppins" panose="020B0604020202020204" charset="0"/>
                <a:cs typeface="Poppins" panose="020B0604020202020204" charset="0"/>
              </a:rPr>
              <a:t>la física me va a salvar la </a:t>
            </a:r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vida?</a:t>
            </a:r>
          </a:p>
          <a:p>
            <a:endParaRPr lang="es-ES" sz="2400" dirty="0" smtClean="0">
              <a:latin typeface="Poppins" panose="020B0604020202020204" charset="0"/>
              <a:cs typeface="Poppins" panose="020B0604020202020204" charset="0"/>
            </a:endParaRPr>
          </a:p>
          <a:p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¿A</a:t>
            </a:r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caso </a:t>
            </a:r>
            <a:r>
              <a:rPr lang="es-ES" sz="2600" dirty="0">
                <a:latin typeface="Poppins" panose="020B0604020202020204" charset="0"/>
                <a:cs typeface="Poppins" panose="020B0604020202020204" charset="0"/>
              </a:rPr>
              <a:t>me permite mandar mensajes más </a:t>
            </a:r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rápido?</a:t>
            </a:r>
          </a:p>
          <a:p>
            <a:endParaRPr lang="es-ES" sz="2400" dirty="0" smtClean="0">
              <a:latin typeface="Poppins" panose="020B0604020202020204" charset="0"/>
              <a:cs typeface="Poppins" panose="020B0604020202020204" charset="0"/>
            </a:endParaRPr>
          </a:p>
          <a:p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¿O</a:t>
            </a:r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2600" dirty="0">
                <a:latin typeface="Poppins" panose="020B0604020202020204" charset="0"/>
                <a:cs typeface="Poppins" panose="020B0604020202020204" charset="0"/>
              </a:rPr>
              <a:t>me va a ayudar a entender cómo funciona el </a:t>
            </a:r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universo</a:t>
            </a:r>
            <a:r>
              <a:rPr lang="es-ES" sz="2600" dirty="0" smtClean="0">
                <a:latin typeface="Poppins" panose="020B0604020202020204" charset="0"/>
                <a:cs typeface="Poppins" panose="020B0604020202020204" charset="0"/>
              </a:rPr>
              <a:t>? </a:t>
            </a:r>
            <a:endParaRPr lang="es-ES" sz="26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8" name="Picture 8" descr="Física - Wikipedia, la enciclopedia libre">
            <a:extLst>
              <a:ext uri="{FF2B5EF4-FFF2-40B4-BE49-F238E27FC236}">
                <a16:creationId xmlns:a16="http://schemas.microsoft.com/office/drawing/2014/main" id="{B1A0B0F0-D95F-F6AF-447D-58B33B44E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9" y="984026"/>
            <a:ext cx="3940358" cy="28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 smtClean="0">
                <a:solidFill>
                  <a:srgbClr val="000000"/>
                </a:solidFill>
              </a:rPr>
              <a:t>E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6" descr="FISICA - ¡EL CAMINO HACIA EL SABER!">
            <a:extLst>
              <a:ext uri="{FF2B5EF4-FFF2-40B4-BE49-F238E27FC236}">
                <a16:creationId xmlns:a16="http://schemas.microsoft.com/office/drawing/2014/main" id="{74DC3FAC-FE55-8FE2-C7CF-7461CE07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46390" cy="29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4EE9415-DDCD-F95C-F0EE-9CB85A6DF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390" y="2819400"/>
            <a:ext cx="4197610" cy="2324100"/>
          </a:xfrm>
          <a:prstGeom prst="rect">
            <a:avLst/>
          </a:prstGeom>
        </p:spPr>
      </p:pic>
      <p:pic>
        <p:nvPicPr>
          <p:cNvPr id="12" name="Picture 10" descr="Definicion de física | math4you">
            <a:extLst>
              <a:ext uri="{FF2B5EF4-FFF2-40B4-BE49-F238E27FC236}">
                <a16:creationId xmlns:a16="http://schemas.microsoft.com/office/drawing/2014/main" id="{1561C209-4ADB-5328-282B-036D14E2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84" y="2934322"/>
            <a:ext cx="2259801" cy="21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iología y física: unificando el concepto de biomarcadores en salud  cerebral - La Tercera">
            <a:extLst>
              <a:ext uri="{FF2B5EF4-FFF2-40B4-BE49-F238E27FC236}">
                <a16:creationId xmlns:a16="http://schemas.microsoft.com/office/drawing/2014/main" id="{E1CD4325-F3BF-865A-6565-6CFB3F82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90" y="-1"/>
            <a:ext cx="4199362" cy="287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" y="368300"/>
            <a:ext cx="901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222222"/>
                </a:solidFill>
                <a:latin typeface="Poppins" panose="020B0604020202020204" charset="0"/>
                <a:cs typeface="Poppins" panose="020B0604020202020204" charset="0"/>
              </a:rPr>
              <a:t>La física, es la ciencia natural que estudia los conceptos fundamentales de la materia, energía, espacio y tiempo, y las relaciones entre ellos. </a:t>
            </a:r>
          </a:p>
        </p:txBody>
      </p:sp>
      <p:pic>
        <p:nvPicPr>
          <p:cNvPr id="1026" name="Picture 2" descr="Explora los fundamentos de la física y su impacto en el mundo actual |  CUESTIONSO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753295"/>
            <a:ext cx="4552950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84" y="2802913"/>
            <a:ext cx="1365983" cy="2209137"/>
          </a:xfrm>
          <a:prstGeom prst="rect">
            <a:avLst/>
          </a:prstGeom>
        </p:spPr>
      </p:pic>
      <p:grpSp>
        <p:nvGrpSpPr>
          <p:cNvPr id="8" name="Google Shape;859;p49"/>
          <p:cNvGrpSpPr/>
          <p:nvPr/>
        </p:nvGrpSpPr>
        <p:grpSpPr>
          <a:xfrm>
            <a:off x="8338653" y="336785"/>
            <a:ext cx="435022" cy="323445"/>
            <a:chOff x="5247525" y="3007275"/>
            <a:chExt cx="517575" cy="384825"/>
          </a:xfrm>
        </p:grpSpPr>
        <p:sp>
          <p:nvSpPr>
            <p:cNvPr id="9" name="Google Shape;860;p4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1;p4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2465BE8-356F-C89E-F02E-7BB58B72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" y="144945"/>
            <a:ext cx="737989" cy="6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s ramas de la Física. Dentro la física encontramos disciplinas difere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16" y="-16196"/>
            <a:ext cx="7000865" cy="51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6;p49"/>
          <p:cNvSpPr/>
          <p:nvPr/>
        </p:nvSpPr>
        <p:spPr>
          <a:xfrm>
            <a:off x="415467" y="443661"/>
            <a:ext cx="520198" cy="50370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ángulo 8"/>
          <p:cNvSpPr/>
          <p:nvPr/>
        </p:nvSpPr>
        <p:spPr>
          <a:xfrm>
            <a:off x="1104900" y="196011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altLang="es-GT" sz="2800" dirty="0" smtClean="0">
                <a:latin typeface="Poppins" panose="020B0604020202020204" charset="0"/>
                <a:cs typeface="Poppins" panose="020B0604020202020204" charset="0"/>
              </a:rPr>
              <a:t>Geografía.  </a:t>
            </a:r>
          </a:p>
          <a:p>
            <a: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</a:br>
            <a:r>
              <a:rPr lang="es-GT" altLang="es-GT" sz="2800" dirty="0" smtClean="0">
                <a:latin typeface="Poppins" panose="020B0604020202020204" charset="0"/>
                <a:cs typeface="Poppins" panose="020B0604020202020204" charset="0"/>
              </a:rPr>
              <a:t>Historia. </a:t>
            </a:r>
          </a:p>
          <a:p>
            <a: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</a:br>
            <a:r>
              <a:rPr lang="es-GT" altLang="es-GT" sz="2800" dirty="0" smtClean="0">
                <a:latin typeface="Poppins" panose="020B0604020202020204" charset="0"/>
                <a:cs typeface="Poppins" panose="020B0604020202020204" charset="0"/>
              </a:rPr>
              <a:t>Lengua.</a:t>
            </a:r>
          </a:p>
          <a:p>
            <a: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</a:br>
            <a:r>
              <a:rPr lang="es-GT" altLang="es-GT" sz="2800" dirty="0" smtClean="0">
                <a:latin typeface="Poppins" panose="020B0604020202020204" charset="0"/>
                <a:cs typeface="Poppins" panose="020B0604020202020204" charset="0"/>
              </a:rPr>
              <a:t>Matemática.</a:t>
            </a:r>
          </a:p>
          <a:p>
            <a:r>
              <a:rPr lang="es-GT" altLang="es-GT" sz="2800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</a:br>
            <a:r>
              <a:rPr lang="es-GT" altLang="es-GT" sz="2800" dirty="0" smtClean="0">
                <a:latin typeface="Poppins" panose="020B0604020202020204" charset="0"/>
                <a:cs typeface="Poppins" panose="020B0604020202020204" charset="0"/>
              </a:rPr>
              <a:t>Psicología. </a:t>
            </a:r>
          </a:p>
          <a:p>
            <a: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s-GT" altLang="es-GT" sz="2800" dirty="0">
                <a:latin typeface="Poppins" panose="020B0604020202020204" charset="0"/>
                <a:cs typeface="Poppins" panose="020B0604020202020204" charset="0"/>
              </a:rPr>
            </a:br>
            <a:r>
              <a:rPr lang="es-GT" altLang="es-GT" sz="2800" dirty="0" smtClean="0">
                <a:latin typeface="Poppins" panose="020B0604020202020204" charset="0"/>
                <a:cs typeface="Poppins" panose="020B0604020202020204" charset="0"/>
              </a:rPr>
              <a:t>Química.</a:t>
            </a:r>
            <a:r>
              <a:rPr lang="es-GT" altLang="es-GT" sz="4400" dirty="0" smtClean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GT" altLang="es-G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GT" altLang="es-G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GT" dirty="0"/>
          </a:p>
        </p:txBody>
      </p:sp>
      <p:grpSp>
        <p:nvGrpSpPr>
          <p:cNvPr id="12" name="Google Shape;207;p20"/>
          <p:cNvGrpSpPr/>
          <p:nvPr/>
        </p:nvGrpSpPr>
        <p:grpSpPr>
          <a:xfrm>
            <a:off x="4191000" y="695515"/>
            <a:ext cx="3697359" cy="3590735"/>
            <a:chOff x="6643075" y="3664250"/>
            <a:chExt cx="407950" cy="407975"/>
          </a:xfrm>
        </p:grpSpPr>
        <p:sp>
          <p:nvSpPr>
            <p:cNvPr id="13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4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99</Words>
  <Application>Microsoft Office PowerPoint</Application>
  <PresentationFormat>Presentación en pantalla (16:9)</PresentationFormat>
  <Paragraphs>18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Poppins</vt:lpstr>
      <vt:lpstr>Arial</vt:lpstr>
      <vt:lpstr>Poppins Light</vt:lpstr>
      <vt:lpstr>Times New Roman</vt:lpstr>
      <vt:lpstr>Cymbeline template</vt:lpstr>
      <vt:lpstr>FISICA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OPCION No.1</dc:title>
  <dc:creator>CCN TEN-NEW-8</dc:creator>
  <cp:lastModifiedBy>CCN TEN-NEW-8</cp:lastModifiedBy>
  <cp:revision>18</cp:revision>
  <dcterms:modified xsi:type="dcterms:W3CDTF">2026-01-13T21:02:58Z</dcterms:modified>
</cp:coreProperties>
</file>