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3" r:id="rId3"/>
    <p:sldId id="276" r:id="rId4"/>
    <p:sldId id="274" r:id="rId5"/>
    <p:sldId id="275" r:id="rId6"/>
    <p:sldId id="271" r:id="rId7"/>
    <p:sldId id="270" r:id="rId8"/>
    <p:sldId id="256" r:id="rId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23" autoAdjust="0"/>
    <p:restoredTop sz="94544" autoAdjust="0"/>
  </p:normalViewPr>
  <p:slideViewPr>
    <p:cSldViewPr>
      <p:cViewPr varScale="1">
        <p:scale>
          <a:sx n="50" d="100"/>
          <a:sy n="50" d="100"/>
        </p:scale>
        <p:origin x="184" y="1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45C5A-6B17-49BB-0BB4-84B653423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5AB17A1A-CF7C-5666-28FF-7882EC26E6E0}"/>
              </a:ext>
            </a:extLst>
          </p:cNvPr>
          <p:cNvGrpSpPr/>
          <p:nvPr/>
        </p:nvGrpSpPr>
        <p:grpSpPr>
          <a:xfrm rot="-5400000">
            <a:off x="10191648" y="-286853"/>
            <a:ext cx="563874" cy="20947169"/>
            <a:chOff x="0" y="0"/>
            <a:chExt cx="1795742" cy="551695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0DBEC96-3B89-5585-8B79-79C75371F894}"/>
                </a:ext>
              </a:extLst>
            </p:cNvPr>
            <p:cNvSpPr/>
            <p:nvPr/>
          </p:nvSpPr>
          <p:spPr>
            <a:xfrm>
              <a:off x="0" y="0"/>
              <a:ext cx="1795742" cy="5516950"/>
            </a:xfrm>
            <a:custGeom>
              <a:avLst/>
              <a:gdLst/>
              <a:ahLst/>
              <a:cxnLst/>
              <a:rect l="l" t="t" r="r" b="b"/>
              <a:pathLst>
                <a:path w="1795742" h="5516950">
                  <a:moveTo>
                    <a:pt x="0" y="0"/>
                  </a:moveTo>
                  <a:lnTo>
                    <a:pt x="1795742" y="0"/>
                  </a:lnTo>
                  <a:lnTo>
                    <a:pt x="179574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74E824C-0429-8269-EA19-0C1C5986D1F5}"/>
                </a:ext>
              </a:extLst>
            </p:cNvPr>
            <p:cNvSpPr txBox="1"/>
            <p:nvPr/>
          </p:nvSpPr>
          <p:spPr>
            <a:xfrm>
              <a:off x="0" y="-47625"/>
              <a:ext cx="179574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68E448B-69A8-0FE7-DE7A-60BEB0D571FC}"/>
              </a:ext>
            </a:extLst>
          </p:cNvPr>
          <p:cNvGrpSpPr/>
          <p:nvPr/>
        </p:nvGrpSpPr>
        <p:grpSpPr>
          <a:xfrm rot="-5400000">
            <a:off x="9088151" y="-8999075"/>
            <a:ext cx="563874" cy="18740173"/>
            <a:chOff x="0" y="0"/>
            <a:chExt cx="538662" cy="551695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E31F33B-DE19-3E5E-FC3D-076746060951}"/>
                </a:ext>
              </a:extLst>
            </p:cNvPr>
            <p:cNvSpPr/>
            <p:nvPr/>
          </p:nvSpPr>
          <p:spPr>
            <a:xfrm>
              <a:off x="0" y="0"/>
              <a:ext cx="538662" cy="5516950"/>
            </a:xfrm>
            <a:custGeom>
              <a:avLst/>
              <a:gdLst/>
              <a:ahLst/>
              <a:cxnLst/>
              <a:rect l="l" t="t" r="r" b="b"/>
              <a:pathLst>
                <a:path w="538662" h="5516950">
                  <a:moveTo>
                    <a:pt x="0" y="0"/>
                  </a:moveTo>
                  <a:lnTo>
                    <a:pt x="538662" y="0"/>
                  </a:lnTo>
                  <a:lnTo>
                    <a:pt x="53866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58E33EF-D7B3-78D3-37B3-1079C6D15DCC}"/>
                </a:ext>
              </a:extLst>
            </p:cNvPr>
            <p:cNvSpPr txBox="1"/>
            <p:nvPr/>
          </p:nvSpPr>
          <p:spPr>
            <a:xfrm>
              <a:off x="0" y="-47625"/>
              <a:ext cx="53866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82FF088-CB39-A9DB-0287-D97B80DA6D35}"/>
              </a:ext>
            </a:extLst>
          </p:cNvPr>
          <p:cNvGrpSpPr/>
          <p:nvPr/>
        </p:nvGrpSpPr>
        <p:grpSpPr>
          <a:xfrm rot="2700000">
            <a:off x="13734331" y="93713"/>
            <a:ext cx="4685776" cy="1567256"/>
            <a:chOff x="0" y="0"/>
            <a:chExt cx="1234114" cy="41277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4C84760-92C6-3BCF-D990-57E91610F26F}"/>
                </a:ext>
              </a:extLst>
            </p:cNvPr>
            <p:cNvSpPr/>
            <p:nvPr/>
          </p:nvSpPr>
          <p:spPr>
            <a:xfrm>
              <a:off x="0" y="0"/>
              <a:ext cx="1234114" cy="412775"/>
            </a:xfrm>
            <a:custGeom>
              <a:avLst/>
              <a:gdLst/>
              <a:ahLst/>
              <a:cxnLst/>
              <a:rect l="l" t="t" r="r" b="b"/>
              <a:pathLst>
                <a:path w="1234114" h="412775">
                  <a:moveTo>
                    <a:pt x="0" y="0"/>
                  </a:moveTo>
                  <a:lnTo>
                    <a:pt x="1234114" y="0"/>
                  </a:lnTo>
                  <a:lnTo>
                    <a:pt x="1234114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A9097C7D-BD8B-A6CF-56C6-DA2BF80AA424}"/>
                </a:ext>
              </a:extLst>
            </p:cNvPr>
            <p:cNvSpPr txBox="1"/>
            <p:nvPr/>
          </p:nvSpPr>
          <p:spPr>
            <a:xfrm>
              <a:off x="0" y="-47625"/>
              <a:ext cx="1234114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C90324F0-E339-822D-9BAF-84C523600889}"/>
              </a:ext>
            </a:extLst>
          </p:cNvPr>
          <p:cNvSpPr/>
          <p:nvPr/>
        </p:nvSpPr>
        <p:spPr>
          <a:xfrm rot="-10800000">
            <a:off x="14019925" y="-210928"/>
            <a:ext cx="5098075" cy="5098075"/>
          </a:xfrm>
          <a:custGeom>
            <a:avLst/>
            <a:gdLst/>
            <a:ahLst/>
            <a:cxnLst/>
            <a:rect l="l" t="t" r="r" b="b"/>
            <a:pathLst>
              <a:path w="5098075" h="5098075">
                <a:moveTo>
                  <a:pt x="0" y="0"/>
                </a:moveTo>
                <a:lnTo>
                  <a:pt x="5098075" y="0"/>
                </a:lnTo>
                <a:lnTo>
                  <a:pt x="5098075" y="5098075"/>
                </a:lnTo>
                <a:lnTo>
                  <a:pt x="0" y="509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1F9AAA-1573-8871-7187-97C1AC7206A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" r="1250"/>
          <a:stretch>
            <a:fillRect/>
          </a:stretch>
        </p:blipFill>
        <p:spPr>
          <a:xfrm>
            <a:off x="0" y="952952"/>
            <a:ext cx="18059400" cy="8762548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06C40817-25C3-A44B-01D4-AE1CCBEA67FF}"/>
              </a:ext>
            </a:extLst>
          </p:cNvPr>
          <p:cNvSpPr/>
          <p:nvPr/>
        </p:nvSpPr>
        <p:spPr>
          <a:xfrm>
            <a:off x="16371987" y="1036707"/>
            <a:ext cx="1150630" cy="955309"/>
          </a:xfrm>
          <a:custGeom>
            <a:avLst/>
            <a:gdLst/>
            <a:ahLst/>
            <a:cxnLst/>
            <a:rect l="l" t="t" r="r" b="b"/>
            <a:pathLst>
              <a:path w="3864153" h="3864153">
                <a:moveTo>
                  <a:pt x="0" y="0"/>
                </a:moveTo>
                <a:lnTo>
                  <a:pt x="3864153" y="0"/>
                </a:lnTo>
                <a:lnTo>
                  <a:pt x="3864153" y="3864154"/>
                </a:lnTo>
                <a:lnTo>
                  <a:pt x="0" y="3864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8288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736B1-ABD2-F7C6-8E30-86F26A7E6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30179439-C4DE-958C-2E3E-01179E022C8C}"/>
              </a:ext>
            </a:extLst>
          </p:cNvPr>
          <p:cNvGrpSpPr/>
          <p:nvPr/>
        </p:nvGrpSpPr>
        <p:grpSpPr>
          <a:xfrm rot="-5400000">
            <a:off x="10191648" y="-286853"/>
            <a:ext cx="563874" cy="20947169"/>
            <a:chOff x="0" y="0"/>
            <a:chExt cx="1795742" cy="551695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73D8044-4E0F-3589-1698-6E39B0C8FDAE}"/>
                </a:ext>
              </a:extLst>
            </p:cNvPr>
            <p:cNvSpPr/>
            <p:nvPr/>
          </p:nvSpPr>
          <p:spPr>
            <a:xfrm>
              <a:off x="0" y="0"/>
              <a:ext cx="1795742" cy="5516950"/>
            </a:xfrm>
            <a:custGeom>
              <a:avLst/>
              <a:gdLst/>
              <a:ahLst/>
              <a:cxnLst/>
              <a:rect l="l" t="t" r="r" b="b"/>
              <a:pathLst>
                <a:path w="1795742" h="5516950">
                  <a:moveTo>
                    <a:pt x="0" y="0"/>
                  </a:moveTo>
                  <a:lnTo>
                    <a:pt x="1795742" y="0"/>
                  </a:lnTo>
                  <a:lnTo>
                    <a:pt x="179574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C1EFCD4-F460-BD49-BE2F-7447640A60F0}"/>
                </a:ext>
              </a:extLst>
            </p:cNvPr>
            <p:cNvSpPr txBox="1"/>
            <p:nvPr/>
          </p:nvSpPr>
          <p:spPr>
            <a:xfrm>
              <a:off x="0" y="-47625"/>
              <a:ext cx="179574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34677C5-5555-0BB5-80B0-A412187F84D7}"/>
              </a:ext>
            </a:extLst>
          </p:cNvPr>
          <p:cNvGrpSpPr/>
          <p:nvPr/>
        </p:nvGrpSpPr>
        <p:grpSpPr>
          <a:xfrm rot="-5400000">
            <a:off x="9088151" y="-8999075"/>
            <a:ext cx="563874" cy="18740173"/>
            <a:chOff x="0" y="0"/>
            <a:chExt cx="538662" cy="551695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91F27F3-807B-AA7F-E687-5674D5C59BE4}"/>
                </a:ext>
              </a:extLst>
            </p:cNvPr>
            <p:cNvSpPr/>
            <p:nvPr/>
          </p:nvSpPr>
          <p:spPr>
            <a:xfrm>
              <a:off x="0" y="0"/>
              <a:ext cx="538662" cy="5516950"/>
            </a:xfrm>
            <a:custGeom>
              <a:avLst/>
              <a:gdLst/>
              <a:ahLst/>
              <a:cxnLst/>
              <a:rect l="l" t="t" r="r" b="b"/>
              <a:pathLst>
                <a:path w="538662" h="5516950">
                  <a:moveTo>
                    <a:pt x="0" y="0"/>
                  </a:moveTo>
                  <a:lnTo>
                    <a:pt x="538662" y="0"/>
                  </a:lnTo>
                  <a:lnTo>
                    <a:pt x="53866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D451DB8-540E-F5D7-F84B-513AD984ACDE}"/>
                </a:ext>
              </a:extLst>
            </p:cNvPr>
            <p:cNvSpPr txBox="1"/>
            <p:nvPr/>
          </p:nvSpPr>
          <p:spPr>
            <a:xfrm>
              <a:off x="0" y="-47625"/>
              <a:ext cx="53866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B1654A4-99F3-506E-6ECC-F87741A3DA97}"/>
              </a:ext>
            </a:extLst>
          </p:cNvPr>
          <p:cNvGrpSpPr/>
          <p:nvPr/>
        </p:nvGrpSpPr>
        <p:grpSpPr>
          <a:xfrm rot="2700000">
            <a:off x="13734331" y="93713"/>
            <a:ext cx="4685776" cy="1567256"/>
            <a:chOff x="0" y="0"/>
            <a:chExt cx="1234114" cy="41277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46B35F1-E211-582A-F255-6D19B97FA5D5}"/>
                </a:ext>
              </a:extLst>
            </p:cNvPr>
            <p:cNvSpPr/>
            <p:nvPr/>
          </p:nvSpPr>
          <p:spPr>
            <a:xfrm>
              <a:off x="0" y="0"/>
              <a:ext cx="1234114" cy="412775"/>
            </a:xfrm>
            <a:custGeom>
              <a:avLst/>
              <a:gdLst/>
              <a:ahLst/>
              <a:cxnLst/>
              <a:rect l="l" t="t" r="r" b="b"/>
              <a:pathLst>
                <a:path w="1234114" h="412775">
                  <a:moveTo>
                    <a:pt x="0" y="0"/>
                  </a:moveTo>
                  <a:lnTo>
                    <a:pt x="1234114" y="0"/>
                  </a:lnTo>
                  <a:lnTo>
                    <a:pt x="1234114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13A971A9-A4DD-B30A-4F0A-884EF34B2B49}"/>
                </a:ext>
              </a:extLst>
            </p:cNvPr>
            <p:cNvSpPr txBox="1"/>
            <p:nvPr/>
          </p:nvSpPr>
          <p:spPr>
            <a:xfrm>
              <a:off x="0" y="-47625"/>
              <a:ext cx="1234114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60D7A7D2-19AB-C791-56C9-251FEAF1EFDE}"/>
              </a:ext>
            </a:extLst>
          </p:cNvPr>
          <p:cNvSpPr/>
          <p:nvPr/>
        </p:nvSpPr>
        <p:spPr>
          <a:xfrm rot="-10800000">
            <a:off x="14019925" y="-210928"/>
            <a:ext cx="5098075" cy="5098075"/>
          </a:xfrm>
          <a:custGeom>
            <a:avLst/>
            <a:gdLst/>
            <a:ahLst/>
            <a:cxnLst/>
            <a:rect l="l" t="t" r="r" b="b"/>
            <a:pathLst>
              <a:path w="5098075" h="5098075">
                <a:moveTo>
                  <a:pt x="0" y="0"/>
                </a:moveTo>
                <a:lnTo>
                  <a:pt x="5098075" y="0"/>
                </a:lnTo>
                <a:lnTo>
                  <a:pt x="5098075" y="5098075"/>
                </a:lnTo>
                <a:lnTo>
                  <a:pt x="0" y="509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FC0C1CB-F2F8-DF1A-6913-9D045661B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8288000" cy="871855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C47B8BF-F213-3427-AD6D-C8BE96634FCF}"/>
              </a:ext>
            </a:extLst>
          </p:cNvPr>
          <p:cNvSpPr/>
          <p:nvPr/>
        </p:nvSpPr>
        <p:spPr>
          <a:xfrm>
            <a:off x="16371987" y="1036707"/>
            <a:ext cx="1150630" cy="955309"/>
          </a:xfrm>
          <a:custGeom>
            <a:avLst/>
            <a:gdLst/>
            <a:ahLst/>
            <a:cxnLst/>
            <a:rect l="l" t="t" r="r" b="b"/>
            <a:pathLst>
              <a:path w="3864153" h="3864153">
                <a:moveTo>
                  <a:pt x="0" y="0"/>
                </a:moveTo>
                <a:lnTo>
                  <a:pt x="3864153" y="0"/>
                </a:lnTo>
                <a:lnTo>
                  <a:pt x="3864153" y="3864154"/>
                </a:lnTo>
                <a:lnTo>
                  <a:pt x="0" y="3864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5425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4A6C1-1142-F6C6-AC75-A5D778721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609BE3B7-55E7-D524-9231-E15D4B6805E1}"/>
              </a:ext>
            </a:extLst>
          </p:cNvPr>
          <p:cNvGrpSpPr/>
          <p:nvPr/>
        </p:nvGrpSpPr>
        <p:grpSpPr>
          <a:xfrm rot="-5400000">
            <a:off x="10191648" y="-286853"/>
            <a:ext cx="563874" cy="20947169"/>
            <a:chOff x="0" y="0"/>
            <a:chExt cx="1795742" cy="551695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5F0635F-050E-EE16-D025-8C54F96A1C58}"/>
                </a:ext>
              </a:extLst>
            </p:cNvPr>
            <p:cNvSpPr/>
            <p:nvPr/>
          </p:nvSpPr>
          <p:spPr>
            <a:xfrm>
              <a:off x="0" y="0"/>
              <a:ext cx="1795742" cy="5516950"/>
            </a:xfrm>
            <a:custGeom>
              <a:avLst/>
              <a:gdLst/>
              <a:ahLst/>
              <a:cxnLst/>
              <a:rect l="l" t="t" r="r" b="b"/>
              <a:pathLst>
                <a:path w="1795742" h="5516950">
                  <a:moveTo>
                    <a:pt x="0" y="0"/>
                  </a:moveTo>
                  <a:lnTo>
                    <a:pt x="1795742" y="0"/>
                  </a:lnTo>
                  <a:lnTo>
                    <a:pt x="179574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AAB04EC-03E5-2246-BB90-DFA79B7D9D50}"/>
                </a:ext>
              </a:extLst>
            </p:cNvPr>
            <p:cNvSpPr txBox="1"/>
            <p:nvPr/>
          </p:nvSpPr>
          <p:spPr>
            <a:xfrm>
              <a:off x="0" y="-47625"/>
              <a:ext cx="179574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F259634-EE6E-E440-0CCC-E62CC6C16A4D}"/>
              </a:ext>
            </a:extLst>
          </p:cNvPr>
          <p:cNvGrpSpPr/>
          <p:nvPr/>
        </p:nvGrpSpPr>
        <p:grpSpPr>
          <a:xfrm rot="-5400000">
            <a:off x="9088151" y="-8999075"/>
            <a:ext cx="563874" cy="18740173"/>
            <a:chOff x="0" y="0"/>
            <a:chExt cx="538662" cy="551695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597EA86-8A5F-A5BA-6BF9-4A89EAACE718}"/>
                </a:ext>
              </a:extLst>
            </p:cNvPr>
            <p:cNvSpPr/>
            <p:nvPr/>
          </p:nvSpPr>
          <p:spPr>
            <a:xfrm>
              <a:off x="0" y="0"/>
              <a:ext cx="538662" cy="5516950"/>
            </a:xfrm>
            <a:custGeom>
              <a:avLst/>
              <a:gdLst/>
              <a:ahLst/>
              <a:cxnLst/>
              <a:rect l="l" t="t" r="r" b="b"/>
              <a:pathLst>
                <a:path w="538662" h="5516950">
                  <a:moveTo>
                    <a:pt x="0" y="0"/>
                  </a:moveTo>
                  <a:lnTo>
                    <a:pt x="538662" y="0"/>
                  </a:lnTo>
                  <a:lnTo>
                    <a:pt x="53866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869F0DB-FAA5-0F0D-0E80-E3D1AF9986E8}"/>
                </a:ext>
              </a:extLst>
            </p:cNvPr>
            <p:cNvSpPr txBox="1"/>
            <p:nvPr/>
          </p:nvSpPr>
          <p:spPr>
            <a:xfrm>
              <a:off x="0" y="-47625"/>
              <a:ext cx="53866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4E6F431-F7CE-E627-FA18-DD88AEDBE5DC}"/>
              </a:ext>
            </a:extLst>
          </p:cNvPr>
          <p:cNvGrpSpPr/>
          <p:nvPr/>
        </p:nvGrpSpPr>
        <p:grpSpPr>
          <a:xfrm rot="2700000">
            <a:off x="13734331" y="93713"/>
            <a:ext cx="4685776" cy="1567256"/>
            <a:chOff x="0" y="0"/>
            <a:chExt cx="1234114" cy="41277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9515F6F-8986-33F1-81CB-FF01CFD81CDD}"/>
                </a:ext>
              </a:extLst>
            </p:cNvPr>
            <p:cNvSpPr/>
            <p:nvPr/>
          </p:nvSpPr>
          <p:spPr>
            <a:xfrm>
              <a:off x="0" y="0"/>
              <a:ext cx="1234114" cy="412775"/>
            </a:xfrm>
            <a:custGeom>
              <a:avLst/>
              <a:gdLst/>
              <a:ahLst/>
              <a:cxnLst/>
              <a:rect l="l" t="t" r="r" b="b"/>
              <a:pathLst>
                <a:path w="1234114" h="412775">
                  <a:moveTo>
                    <a:pt x="0" y="0"/>
                  </a:moveTo>
                  <a:lnTo>
                    <a:pt x="1234114" y="0"/>
                  </a:lnTo>
                  <a:lnTo>
                    <a:pt x="1234114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3B06F3BC-8CE3-E975-C880-4CFE1E91BE12}"/>
                </a:ext>
              </a:extLst>
            </p:cNvPr>
            <p:cNvSpPr txBox="1"/>
            <p:nvPr/>
          </p:nvSpPr>
          <p:spPr>
            <a:xfrm>
              <a:off x="0" y="-47625"/>
              <a:ext cx="1234114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62F0E6BA-DDD3-785F-81F0-FD4DC090FE9C}"/>
              </a:ext>
            </a:extLst>
          </p:cNvPr>
          <p:cNvSpPr/>
          <p:nvPr/>
        </p:nvSpPr>
        <p:spPr>
          <a:xfrm rot="-10800000">
            <a:off x="14019925" y="-210928"/>
            <a:ext cx="5098075" cy="5098075"/>
          </a:xfrm>
          <a:custGeom>
            <a:avLst/>
            <a:gdLst/>
            <a:ahLst/>
            <a:cxnLst/>
            <a:rect l="l" t="t" r="r" b="b"/>
            <a:pathLst>
              <a:path w="5098075" h="5098075">
                <a:moveTo>
                  <a:pt x="0" y="0"/>
                </a:moveTo>
                <a:lnTo>
                  <a:pt x="5098075" y="0"/>
                </a:lnTo>
                <a:lnTo>
                  <a:pt x="5098075" y="5098075"/>
                </a:lnTo>
                <a:lnTo>
                  <a:pt x="0" y="509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50B1D7-08DE-3239-EE4C-5604FE57A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18288000" cy="9155494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1447091D-26EA-7962-28C6-F5AFF40E39A0}"/>
              </a:ext>
            </a:extLst>
          </p:cNvPr>
          <p:cNvSpPr/>
          <p:nvPr/>
        </p:nvSpPr>
        <p:spPr>
          <a:xfrm>
            <a:off x="16371987" y="1036707"/>
            <a:ext cx="1150630" cy="955309"/>
          </a:xfrm>
          <a:custGeom>
            <a:avLst/>
            <a:gdLst/>
            <a:ahLst/>
            <a:cxnLst/>
            <a:rect l="l" t="t" r="r" b="b"/>
            <a:pathLst>
              <a:path w="3864153" h="3864153">
                <a:moveTo>
                  <a:pt x="0" y="0"/>
                </a:moveTo>
                <a:lnTo>
                  <a:pt x="3864153" y="0"/>
                </a:lnTo>
                <a:lnTo>
                  <a:pt x="3864153" y="3864154"/>
                </a:lnTo>
                <a:lnTo>
                  <a:pt x="0" y="3864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5865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27F4F-8023-3036-2322-3B48A7ECD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F4B6499B-4774-AB9B-0270-E9EF6AA3B971}"/>
              </a:ext>
            </a:extLst>
          </p:cNvPr>
          <p:cNvGrpSpPr/>
          <p:nvPr/>
        </p:nvGrpSpPr>
        <p:grpSpPr>
          <a:xfrm rot="-5400000">
            <a:off x="10191648" y="-286853"/>
            <a:ext cx="563874" cy="20947169"/>
            <a:chOff x="0" y="0"/>
            <a:chExt cx="1795742" cy="551695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F75CD0F-0E26-758E-0207-052564523480}"/>
                </a:ext>
              </a:extLst>
            </p:cNvPr>
            <p:cNvSpPr/>
            <p:nvPr/>
          </p:nvSpPr>
          <p:spPr>
            <a:xfrm>
              <a:off x="0" y="0"/>
              <a:ext cx="1795742" cy="5516950"/>
            </a:xfrm>
            <a:custGeom>
              <a:avLst/>
              <a:gdLst/>
              <a:ahLst/>
              <a:cxnLst/>
              <a:rect l="l" t="t" r="r" b="b"/>
              <a:pathLst>
                <a:path w="1795742" h="5516950">
                  <a:moveTo>
                    <a:pt x="0" y="0"/>
                  </a:moveTo>
                  <a:lnTo>
                    <a:pt x="1795742" y="0"/>
                  </a:lnTo>
                  <a:lnTo>
                    <a:pt x="179574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C7BE62B-47FF-671F-1E82-393A7699C798}"/>
                </a:ext>
              </a:extLst>
            </p:cNvPr>
            <p:cNvSpPr txBox="1"/>
            <p:nvPr/>
          </p:nvSpPr>
          <p:spPr>
            <a:xfrm>
              <a:off x="0" y="-47625"/>
              <a:ext cx="179574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A0B51EA-C600-FE07-E0E1-179836483F3B}"/>
              </a:ext>
            </a:extLst>
          </p:cNvPr>
          <p:cNvGrpSpPr/>
          <p:nvPr/>
        </p:nvGrpSpPr>
        <p:grpSpPr>
          <a:xfrm rot="-5400000">
            <a:off x="9088151" y="-8999075"/>
            <a:ext cx="563874" cy="18740173"/>
            <a:chOff x="0" y="0"/>
            <a:chExt cx="538662" cy="551695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1BCD1DE-5957-7586-969A-600DF753EAF7}"/>
                </a:ext>
              </a:extLst>
            </p:cNvPr>
            <p:cNvSpPr/>
            <p:nvPr/>
          </p:nvSpPr>
          <p:spPr>
            <a:xfrm>
              <a:off x="0" y="0"/>
              <a:ext cx="538662" cy="5516950"/>
            </a:xfrm>
            <a:custGeom>
              <a:avLst/>
              <a:gdLst/>
              <a:ahLst/>
              <a:cxnLst/>
              <a:rect l="l" t="t" r="r" b="b"/>
              <a:pathLst>
                <a:path w="538662" h="5516950">
                  <a:moveTo>
                    <a:pt x="0" y="0"/>
                  </a:moveTo>
                  <a:lnTo>
                    <a:pt x="538662" y="0"/>
                  </a:lnTo>
                  <a:lnTo>
                    <a:pt x="53866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1D57589-38E0-FF14-EADB-7EDD4BBB1BCF}"/>
                </a:ext>
              </a:extLst>
            </p:cNvPr>
            <p:cNvSpPr txBox="1"/>
            <p:nvPr/>
          </p:nvSpPr>
          <p:spPr>
            <a:xfrm>
              <a:off x="0" y="-47625"/>
              <a:ext cx="53866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BD1FD87-FED1-D097-6561-CC7FD8B64491}"/>
              </a:ext>
            </a:extLst>
          </p:cNvPr>
          <p:cNvGrpSpPr/>
          <p:nvPr/>
        </p:nvGrpSpPr>
        <p:grpSpPr>
          <a:xfrm rot="2700000">
            <a:off x="13734331" y="93713"/>
            <a:ext cx="4685776" cy="1567256"/>
            <a:chOff x="0" y="0"/>
            <a:chExt cx="1234114" cy="41277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7074057-CE8A-EB09-4BD9-F8F14EB892EF}"/>
                </a:ext>
              </a:extLst>
            </p:cNvPr>
            <p:cNvSpPr/>
            <p:nvPr/>
          </p:nvSpPr>
          <p:spPr>
            <a:xfrm>
              <a:off x="0" y="0"/>
              <a:ext cx="1234114" cy="412775"/>
            </a:xfrm>
            <a:custGeom>
              <a:avLst/>
              <a:gdLst/>
              <a:ahLst/>
              <a:cxnLst/>
              <a:rect l="l" t="t" r="r" b="b"/>
              <a:pathLst>
                <a:path w="1234114" h="412775">
                  <a:moveTo>
                    <a:pt x="0" y="0"/>
                  </a:moveTo>
                  <a:lnTo>
                    <a:pt x="1234114" y="0"/>
                  </a:lnTo>
                  <a:lnTo>
                    <a:pt x="1234114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8DDD3D9-AD90-3875-374B-3AAF4F8DD3F6}"/>
                </a:ext>
              </a:extLst>
            </p:cNvPr>
            <p:cNvSpPr txBox="1"/>
            <p:nvPr/>
          </p:nvSpPr>
          <p:spPr>
            <a:xfrm>
              <a:off x="0" y="-47625"/>
              <a:ext cx="1234114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1373756C-34B5-E384-7106-CCB4F66F9532}"/>
              </a:ext>
            </a:extLst>
          </p:cNvPr>
          <p:cNvSpPr/>
          <p:nvPr/>
        </p:nvSpPr>
        <p:spPr>
          <a:xfrm rot="-10800000">
            <a:off x="14019925" y="-210928"/>
            <a:ext cx="5098075" cy="5098075"/>
          </a:xfrm>
          <a:custGeom>
            <a:avLst/>
            <a:gdLst/>
            <a:ahLst/>
            <a:cxnLst/>
            <a:rect l="l" t="t" r="r" b="b"/>
            <a:pathLst>
              <a:path w="5098075" h="5098075">
                <a:moveTo>
                  <a:pt x="0" y="0"/>
                </a:moveTo>
                <a:lnTo>
                  <a:pt x="5098075" y="0"/>
                </a:lnTo>
                <a:lnTo>
                  <a:pt x="5098075" y="5098075"/>
                </a:lnTo>
                <a:lnTo>
                  <a:pt x="0" y="509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8660F562-82A9-B379-F50C-E87C6F664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18288000" cy="9155494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5DA7AF63-2676-E35E-5CA9-E13923956807}"/>
              </a:ext>
            </a:extLst>
          </p:cNvPr>
          <p:cNvSpPr/>
          <p:nvPr/>
        </p:nvSpPr>
        <p:spPr>
          <a:xfrm>
            <a:off x="16371987" y="1036707"/>
            <a:ext cx="1150630" cy="955309"/>
          </a:xfrm>
          <a:custGeom>
            <a:avLst/>
            <a:gdLst/>
            <a:ahLst/>
            <a:cxnLst/>
            <a:rect l="l" t="t" r="r" b="b"/>
            <a:pathLst>
              <a:path w="3864153" h="3864153">
                <a:moveTo>
                  <a:pt x="0" y="0"/>
                </a:moveTo>
                <a:lnTo>
                  <a:pt x="3864153" y="0"/>
                </a:lnTo>
                <a:lnTo>
                  <a:pt x="3864153" y="3864154"/>
                </a:lnTo>
                <a:lnTo>
                  <a:pt x="0" y="3864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912731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1729-60C6-907F-F4FD-1D8294E22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D019802D-7580-5687-5FD1-E4D19E6F3F55}"/>
              </a:ext>
            </a:extLst>
          </p:cNvPr>
          <p:cNvGrpSpPr/>
          <p:nvPr/>
        </p:nvGrpSpPr>
        <p:grpSpPr>
          <a:xfrm rot="-5400000">
            <a:off x="10191648" y="-286853"/>
            <a:ext cx="563874" cy="20947169"/>
            <a:chOff x="0" y="0"/>
            <a:chExt cx="1795742" cy="551695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F0AD864-00B0-D0E8-5D08-362EF4F371B0}"/>
                </a:ext>
              </a:extLst>
            </p:cNvPr>
            <p:cNvSpPr/>
            <p:nvPr/>
          </p:nvSpPr>
          <p:spPr>
            <a:xfrm>
              <a:off x="0" y="0"/>
              <a:ext cx="1795742" cy="5516950"/>
            </a:xfrm>
            <a:custGeom>
              <a:avLst/>
              <a:gdLst/>
              <a:ahLst/>
              <a:cxnLst/>
              <a:rect l="l" t="t" r="r" b="b"/>
              <a:pathLst>
                <a:path w="1795742" h="5516950">
                  <a:moveTo>
                    <a:pt x="0" y="0"/>
                  </a:moveTo>
                  <a:lnTo>
                    <a:pt x="1795742" y="0"/>
                  </a:lnTo>
                  <a:lnTo>
                    <a:pt x="179574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62C5464-DC99-1FD8-A773-BEA6658D5078}"/>
                </a:ext>
              </a:extLst>
            </p:cNvPr>
            <p:cNvSpPr txBox="1"/>
            <p:nvPr/>
          </p:nvSpPr>
          <p:spPr>
            <a:xfrm>
              <a:off x="0" y="-47625"/>
              <a:ext cx="179574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4589F1A-96CB-DEC0-AE73-2F97069D253B}"/>
              </a:ext>
            </a:extLst>
          </p:cNvPr>
          <p:cNvGrpSpPr/>
          <p:nvPr/>
        </p:nvGrpSpPr>
        <p:grpSpPr>
          <a:xfrm rot="-5400000">
            <a:off x="9088151" y="-8999075"/>
            <a:ext cx="563874" cy="18740173"/>
            <a:chOff x="0" y="0"/>
            <a:chExt cx="538662" cy="551695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7F8E933-1DCA-BE7A-AD01-D7B4C1B0A0D5}"/>
                </a:ext>
              </a:extLst>
            </p:cNvPr>
            <p:cNvSpPr/>
            <p:nvPr/>
          </p:nvSpPr>
          <p:spPr>
            <a:xfrm>
              <a:off x="0" y="0"/>
              <a:ext cx="538662" cy="5516950"/>
            </a:xfrm>
            <a:custGeom>
              <a:avLst/>
              <a:gdLst/>
              <a:ahLst/>
              <a:cxnLst/>
              <a:rect l="l" t="t" r="r" b="b"/>
              <a:pathLst>
                <a:path w="538662" h="5516950">
                  <a:moveTo>
                    <a:pt x="0" y="0"/>
                  </a:moveTo>
                  <a:lnTo>
                    <a:pt x="538662" y="0"/>
                  </a:lnTo>
                  <a:lnTo>
                    <a:pt x="53866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E617595-20B9-A791-7346-163E67150BAA}"/>
                </a:ext>
              </a:extLst>
            </p:cNvPr>
            <p:cNvSpPr txBox="1"/>
            <p:nvPr/>
          </p:nvSpPr>
          <p:spPr>
            <a:xfrm>
              <a:off x="0" y="-47625"/>
              <a:ext cx="53866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82ACF5E-9C3C-ED86-DB20-2112E63BB7A2}"/>
              </a:ext>
            </a:extLst>
          </p:cNvPr>
          <p:cNvGrpSpPr/>
          <p:nvPr/>
        </p:nvGrpSpPr>
        <p:grpSpPr>
          <a:xfrm rot="2700000">
            <a:off x="13734331" y="93713"/>
            <a:ext cx="4685776" cy="1567256"/>
            <a:chOff x="0" y="0"/>
            <a:chExt cx="1234114" cy="41277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C32FE1D-1BAB-8754-F97F-02D43670E7DA}"/>
                </a:ext>
              </a:extLst>
            </p:cNvPr>
            <p:cNvSpPr/>
            <p:nvPr/>
          </p:nvSpPr>
          <p:spPr>
            <a:xfrm>
              <a:off x="0" y="0"/>
              <a:ext cx="1234114" cy="412775"/>
            </a:xfrm>
            <a:custGeom>
              <a:avLst/>
              <a:gdLst/>
              <a:ahLst/>
              <a:cxnLst/>
              <a:rect l="l" t="t" r="r" b="b"/>
              <a:pathLst>
                <a:path w="1234114" h="412775">
                  <a:moveTo>
                    <a:pt x="0" y="0"/>
                  </a:moveTo>
                  <a:lnTo>
                    <a:pt x="1234114" y="0"/>
                  </a:lnTo>
                  <a:lnTo>
                    <a:pt x="1234114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12DF176-F7A4-3AF2-FF4E-0EB709CA6AFA}"/>
                </a:ext>
              </a:extLst>
            </p:cNvPr>
            <p:cNvSpPr txBox="1"/>
            <p:nvPr/>
          </p:nvSpPr>
          <p:spPr>
            <a:xfrm>
              <a:off x="0" y="-47625"/>
              <a:ext cx="1234114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284EE77A-3100-FC63-2BE6-829D8B34E1F7}"/>
              </a:ext>
            </a:extLst>
          </p:cNvPr>
          <p:cNvSpPr/>
          <p:nvPr/>
        </p:nvSpPr>
        <p:spPr>
          <a:xfrm rot="-10800000">
            <a:off x="14019925" y="-210928"/>
            <a:ext cx="5098075" cy="5098075"/>
          </a:xfrm>
          <a:custGeom>
            <a:avLst/>
            <a:gdLst/>
            <a:ahLst/>
            <a:cxnLst/>
            <a:rect l="l" t="t" r="r" b="b"/>
            <a:pathLst>
              <a:path w="5098075" h="5098075">
                <a:moveTo>
                  <a:pt x="0" y="0"/>
                </a:moveTo>
                <a:lnTo>
                  <a:pt x="5098075" y="0"/>
                </a:lnTo>
                <a:lnTo>
                  <a:pt x="5098075" y="5098075"/>
                </a:lnTo>
                <a:lnTo>
                  <a:pt x="0" y="509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712218-68F6-40E8-1F59-453CD7477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50"/>
            <a:ext cx="18288000" cy="9174544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D4FBC65F-59F3-A0A5-B48E-4D82E9429D56}"/>
              </a:ext>
            </a:extLst>
          </p:cNvPr>
          <p:cNvSpPr/>
          <p:nvPr/>
        </p:nvSpPr>
        <p:spPr>
          <a:xfrm>
            <a:off x="1114425" y="8333169"/>
            <a:ext cx="8001000" cy="1600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RECUERDA: Las palabras deben sonar como que fueran reales, como si tus amigos  estuvieran hablando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DD640D2-52D8-099B-B2C9-E6FAB103FFD3}"/>
              </a:ext>
            </a:extLst>
          </p:cNvPr>
          <p:cNvSpPr/>
          <p:nvPr/>
        </p:nvSpPr>
        <p:spPr>
          <a:xfrm>
            <a:off x="16371987" y="1028700"/>
            <a:ext cx="1150630" cy="955309"/>
          </a:xfrm>
          <a:custGeom>
            <a:avLst/>
            <a:gdLst/>
            <a:ahLst/>
            <a:cxnLst/>
            <a:rect l="l" t="t" r="r" b="b"/>
            <a:pathLst>
              <a:path w="3864153" h="3864153">
                <a:moveTo>
                  <a:pt x="0" y="0"/>
                </a:moveTo>
                <a:lnTo>
                  <a:pt x="3864153" y="0"/>
                </a:lnTo>
                <a:lnTo>
                  <a:pt x="3864153" y="3864154"/>
                </a:lnTo>
                <a:lnTo>
                  <a:pt x="0" y="3864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8525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10DD9-6F1A-40CA-E2DE-71ABAD23C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A1548B-C3E1-B126-8ECB-7DFB354E108A}"/>
              </a:ext>
            </a:extLst>
          </p:cNvPr>
          <p:cNvSpPr/>
          <p:nvPr/>
        </p:nvSpPr>
        <p:spPr>
          <a:xfrm>
            <a:off x="0" y="0"/>
            <a:ext cx="18288000" cy="2476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4" r="-2244"/>
            </a:stretch>
          </a:blipFill>
        </p:spPr>
        <p:txBody>
          <a:bodyPr/>
          <a:lstStyle/>
          <a:p>
            <a:r>
              <a:rPr lang="es-GT" dirty="0"/>
              <a:t>Captura de pantalla 2025-07-23 a la(s) 2.11.17 p. m.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5115185-E67A-D4C7-47B6-DFB1EA340E1D}"/>
              </a:ext>
            </a:extLst>
          </p:cNvPr>
          <p:cNvGrpSpPr/>
          <p:nvPr/>
        </p:nvGrpSpPr>
        <p:grpSpPr>
          <a:xfrm rot="-5400000">
            <a:off x="10191648" y="-286853"/>
            <a:ext cx="563874" cy="20947169"/>
            <a:chOff x="0" y="0"/>
            <a:chExt cx="1795742" cy="551695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E3F3F5F-F5D3-97CD-D8E6-66733C52EB04}"/>
                </a:ext>
              </a:extLst>
            </p:cNvPr>
            <p:cNvSpPr/>
            <p:nvPr/>
          </p:nvSpPr>
          <p:spPr>
            <a:xfrm>
              <a:off x="0" y="0"/>
              <a:ext cx="1795742" cy="5516950"/>
            </a:xfrm>
            <a:custGeom>
              <a:avLst/>
              <a:gdLst/>
              <a:ahLst/>
              <a:cxnLst/>
              <a:rect l="l" t="t" r="r" b="b"/>
              <a:pathLst>
                <a:path w="1795742" h="5516950">
                  <a:moveTo>
                    <a:pt x="0" y="0"/>
                  </a:moveTo>
                  <a:lnTo>
                    <a:pt x="1795742" y="0"/>
                  </a:lnTo>
                  <a:lnTo>
                    <a:pt x="179574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73FCBA4-E95E-2F18-F4C3-BB5F2F8AD99E}"/>
                </a:ext>
              </a:extLst>
            </p:cNvPr>
            <p:cNvSpPr txBox="1"/>
            <p:nvPr/>
          </p:nvSpPr>
          <p:spPr>
            <a:xfrm>
              <a:off x="0" y="-47625"/>
              <a:ext cx="179574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ECE7B65C-2DA7-52EF-C32C-8A3D39AE0575}"/>
              </a:ext>
            </a:extLst>
          </p:cNvPr>
          <p:cNvGrpSpPr/>
          <p:nvPr/>
        </p:nvGrpSpPr>
        <p:grpSpPr>
          <a:xfrm rot="-5400000">
            <a:off x="9088151" y="-8999075"/>
            <a:ext cx="563874" cy="18740173"/>
            <a:chOff x="0" y="0"/>
            <a:chExt cx="538662" cy="551695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2B5B851D-EA7F-B36E-CF74-D1447FE08BC3}"/>
                </a:ext>
              </a:extLst>
            </p:cNvPr>
            <p:cNvSpPr/>
            <p:nvPr/>
          </p:nvSpPr>
          <p:spPr>
            <a:xfrm>
              <a:off x="0" y="0"/>
              <a:ext cx="538662" cy="5516950"/>
            </a:xfrm>
            <a:custGeom>
              <a:avLst/>
              <a:gdLst/>
              <a:ahLst/>
              <a:cxnLst/>
              <a:rect l="l" t="t" r="r" b="b"/>
              <a:pathLst>
                <a:path w="538662" h="5516950">
                  <a:moveTo>
                    <a:pt x="0" y="0"/>
                  </a:moveTo>
                  <a:lnTo>
                    <a:pt x="538662" y="0"/>
                  </a:lnTo>
                  <a:lnTo>
                    <a:pt x="538662" y="5516950"/>
                  </a:lnTo>
                  <a:lnTo>
                    <a:pt x="0" y="5516950"/>
                  </a:lnTo>
                  <a:close/>
                </a:path>
              </a:pathLst>
            </a:custGeom>
            <a:solidFill>
              <a:srgbClr val="741F89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C237DA8-4EF0-C20B-D755-72E3A1FD9B2C}"/>
                </a:ext>
              </a:extLst>
            </p:cNvPr>
            <p:cNvSpPr txBox="1"/>
            <p:nvPr/>
          </p:nvSpPr>
          <p:spPr>
            <a:xfrm>
              <a:off x="0" y="-47625"/>
              <a:ext cx="538662" cy="5564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81FB805-085F-00BE-8202-92560AA35850}"/>
              </a:ext>
            </a:extLst>
          </p:cNvPr>
          <p:cNvGrpSpPr/>
          <p:nvPr/>
        </p:nvGrpSpPr>
        <p:grpSpPr>
          <a:xfrm rot="2700000">
            <a:off x="13734331" y="93713"/>
            <a:ext cx="4685776" cy="1567256"/>
            <a:chOff x="0" y="0"/>
            <a:chExt cx="1234114" cy="41277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BE7BBD1-D498-2BE1-B6D9-0B50CE791221}"/>
                </a:ext>
              </a:extLst>
            </p:cNvPr>
            <p:cNvSpPr/>
            <p:nvPr/>
          </p:nvSpPr>
          <p:spPr>
            <a:xfrm>
              <a:off x="0" y="0"/>
              <a:ext cx="1234114" cy="412775"/>
            </a:xfrm>
            <a:custGeom>
              <a:avLst/>
              <a:gdLst/>
              <a:ahLst/>
              <a:cxnLst/>
              <a:rect l="l" t="t" r="r" b="b"/>
              <a:pathLst>
                <a:path w="1234114" h="412775">
                  <a:moveTo>
                    <a:pt x="0" y="0"/>
                  </a:moveTo>
                  <a:lnTo>
                    <a:pt x="1234114" y="0"/>
                  </a:lnTo>
                  <a:lnTo>
                    <a:pt x="1234114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F7451E6-FD22-36E2-EB0E-12F36FE92CF0}"/>
                </a:ext>
              </a:extLst>
            </p:cNvPr>
            <p:cNvSpPr txBox="1"/>
            <p:nvPr/>
          </p:nvSpPr>
          <p:spPr>
            <a:xfrm>
              <a:off x="0" y="-47625"/>
              <a:ext cx="1234114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CA76AD81-5E16-00C9-B4C1-5468E9CCDC48}"/>
              </a:ext>
            </a:extLst>
          </p:cNvPr>
          <p:cNvSpPr/>
          <p:nvPr/>
        </p:nvSpPr>
        <p:spPr>
          <a:xfrm rot="-10800000">
            <a:off x="14019925" y="-210928"/>
            <a:ext cx="5098075" cy="5098075"/>
          </a:xfrm>
          <a:custGeom>
            <a:avLst/>
            <a:gdLst/>
            <a:ahLst/>
            <a:cxnLst/>
            <a:rect l="l" t="t" r="r" b="b"/>
            <a:pathLst>
              <a:path w="5098075" h="5098075">
                <a:moveTo>
                  <a:pt x="0" y="0"/>
                </a:moveTo>
                <a:lnTo>
                  <a:pt x="5098075" y="0"/>
                </a:lnTo>
                <a:lnTo>
                  <a:pt x="5098075" y="5098075"/>
                </a:lnTo>
                <a:lnTo>
                  <a:pt x="0" y="50980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329EB3D-B82C-5499-21A0-39FA53A30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50"/>
            <a:ext cx="18288000" cy="9174544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593A35B1-16AB-D28D-6BCD-2D1357C1AF53}"/>
              </a:ext>
            </a:extLst>
          </p:cNvPr>
          <p:cNvSpPr/>
          <p:nvPr/>
        </p:nvSpPr>
        <p:spPr>
          <a:xfrm>
            <a:off x="16371987" y="1036707"/>
            <a:ext cx="1150630" cy="955309"/>
          </a:xfrm>
          <a:custGeom>
            <a:avLst/>
            <a:gdLst/>
            <a:ahLst/>
            <a:cxnLst/>
            <a:rect l="l" t="t" r="r" b="b"/>
            <a:pathLst>
              <a:path w="3864153" h="3864153">
                <a:moveTo>
                  <a:pt x="0" y="0"/>
                </a:moveTo>
                <a:lnTo>
                  <a:pt x="3864153" y="0"/>
                </a:lnTo>
                <a:lnTo>
                  <a:pt x="3864153" y="3864154"/>
                </a:lnTo>
                <a:lnTo>
                  <a:pt x="0" y="3864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11302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89586-4B73-9976-265E-945CE641D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C1BD20-6935-837D-8F8D-01FAFAA2FB5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" r="-2204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0D18429-CA86-21F5-4809-E3AA1FD617AE}"/>
              </a:ext>
            </a:extLst>
          </p:cNvPr>
          <p:cNvGrpSpPr/>
          <p:nvPr/>
        </p:nvGrpSpPr>
        <p:grpSpPr>
          <a:xfrm>
            <a:off x="12374539" y="8993151"/>
            <a:ext cx="4284389" cy="1567256"/>
            <a:chOff x="0" y="0"/>
            <a:chExt cx="1128399" cy="4127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234427A-88C1-B49E-2FB4-3F0D87F00538}"/>
                </a:ext>
              </a:extLst>
            </p:cNvPr>
            <p:cNvSpPr/>
            <p:nvPr/>
          </p:nvSpPr>
          <p:spPr>
            <a:xfrm>
              <a:off x="0" y="0"/>
              <a:ext cx="1128399" cy="412775"/>
            </a:xfrm>
            <a:custGeom>
              <a:avLst/>
              <a:gdLst/>
              <a:ahLst/>
              <a:cxnLst/>
              <a:rect l="l" t="t" r="r" b="b"/>
              <a:pathLst>
                <a:path w="1128399" h="412775">
                  <a:moveTo>
                    <a:pt x="0" y="0"/>
                  </a:moveTo>
                  <a:lnTo>
                    <a:pt x="1128399" y="0"/>
                  </a:lnTo>
                  <a:lnTo>
                    <a:pt x="1128399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4D81BCB-D39D-1FE7-BA1F-D6D11A421209}"/>
                </a:ext>
              </a:extLst>
            </p:cNvPr>
            <p:cNvSpPr txBox="1"/>
            <p:nvPr/>
          </p:nvSpPr>
          <p:spPr>
            <a:xfrm>
              <a:off x="0" y="-47625"/>
              <a:ext cx="1128399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7484843-A2AA-0C0B-E110-5058452CA447}"/>
              </a:ext>
            </a:extLst>
          </p:cNvPr>
          <p:cNvGrpSpPr/>
          <p:nvPr/>
        </p:nvGrpSpPr>
        <p:grpSpPr>
          <a:xfrm rot="5400000">
            <a:off x="14012664" y="3237235"/>
            <a:ext cx="6983416" cy="1567256"/>
            <a:chOff x="0" y="0"/>
            <a:chExt cx="1839254" cy="41277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FE55878-DAE0-F664-2CFA-8086B76BC33F}"/>
                </a:ext>
              </a:extLst>
            </p:cNvPr>
            <p:cNvSpPr/>
            <p:nvPr/>
          </p:nvSpPr>
          <p:spPr>
            <a:xfrm>
              <a:off x="0" y="0"/>
              <a:ext cx="1839254" cy="412775"/>
            </a:xfrm>
            <a:custGeom>
              <a:avLst/>
              <a:gdLst/>
              <a:ahLst/>
              <a:cxnLst/>
              <a:rect l="l" t="t" r="r" b="b"/>
              <a:pathLst>
                <a:path w="1839254" h="412775">
                  <a:moveTo>
                    <a:pt x="0" y="0"/>
                  </a:moveTo>
                  <a:lnTo>
                    <a:pt x="1839254" y="0"/>
                  </a:lnTo>
                  <a:lnTo>
                    <a:pt x="1839254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A0F2B99-0D7B-E483-254D-EC5D485573C8}"/>
                </a:ext>
              </a:extLst>
            </p:cNvPr>
            <p:cNvSpPr txBox="1"/>
            <p:nvPr/>
          </p:nvSpPr>
          <p:spPr>
            <a:xfrm>
              <a:off x="0" y="-47625"/>
              <a:ext cx="1839254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11EDD4E3-C86B-9A49-9DE1-FEFF0F646290}"/>
              </a:ext>
            </a:extLst>
          </p:cNvPr>
          <p:cNvSpPr/>
          <p:nvPr/>
        </p:nvSpPr>
        <p:spPr>
          <a:xfrm rot="5400000" flipH="1" flipV="1">
            <a:off x="10540746" y="-52264"/>
            <a:ext cx="11547949" cy="9406329"/>
          </a:xfrm>
          <a:custGeom>
            <a:avLst/>
            <a:gdLst/>
            <a:ahLst/>
            <a:cxnLst/>
            <a:rect l="l" t="t" r="r" b="b"/>
            <a:pathLst>
              <a:path w="11547949" h="9406329">
                <a:moveTo>
                  <a:pt x="11547949" y="9406329"/>
                </a:moveTo>
                <a:lnTo>
                  <a:pt x="0" y="9406329"/>
                </a:lnTo>
                <a:lnTo>
                  <a:pt x="0" y="0"/>
                </a:lnTo>
                <a:lnTo>
                  <a:pt x="11547949" y="0"/>
                </a:lnTo>
                <a:lnTo>
                  <a:pt x="11547949" y="94063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C45D3DD-15CE-0279-528F-E90824E73AF8}"/>
              </a:ext>
            </a:extLst>
          </p:cNvPr>
          <p:cNvSpPr/>
          <p:nvPr/>
        </p:nvSpPr>
        <p:spPr>
          <a:xfrm>
            <a:off x="2118001" y="1688159"/>
            <a:ext cx="491457" cy="480734"/>
          </a:xfrm>
          <a:custGeom>
            <a:avLst/>
            <a:gdLst/>
            <a:ahLst/>
            <a:cxnLst/>
            <a:rect l="l" t="t" r="r" b="b"/>
            <a:pathLst>
              <a:path w="491457" h="480734">
                <a:moveTo>
                  <a:pt x="0" y="0"/>
                </a:moveTo>
                <a:lnTo>
                  <a:pt x="491457" y="0"/>
                </a:lnTo>
                <a:lnTo>
                  <a:pt x="491457" y="480735"/>
                </a:lnTo>
                <a:lnTo>
                  <a:pt x="0" y="480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5E994500-E3FF-120C-E691-98C18969ECDE}"/>
              </a:ext>
            </a:extLst>
          </p:cNvPr>
          <p:cNvSpPr/>
          <p:nvPr/>
        </p:nvSpPr>
        <p:spPr>
          <a:xfrm flipV="1">
            <a:off x="13553005" y="935761"/>
            <a:ext cx="5036482" cy="5036482"/>
          </a:xfrm>
          <a:prstGeom prst="line">
            <a:avLst/>
          </a:prstGeom>
          <a:ln w="114300" cap="flat">
            <a:solidFill>
              <a:srgbClr val="FF99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sp>
        <p:nvSpPr>
          <p:cNvPr id="23" name="AutoShape 23">
            <a:extLst>
              <a:ext uri="{FF2B5EF4-FFF2-40B4-BE49-F238E27FC236}">
                <a16:creationId xmlns:a16="http://schemas.microsoft.com/office/drawing/2014/main" id="{BD108170-A99B-1107-279E-B4640889BF2A}"/>
              </a:ext>
            </a:extLst>
          </p:cNvPr>
          <p:cNvSpPr/>
          <p:nvPr/>
        </p:nvSpPr>
        <p:spPr>
          <a:xfrm flipV="1">
            <a:off x="14602740" y="4540846"/>
            <a:ext cx="1216428" cy="1216428"/>
          </a:xfrm>
          <a:prstGeom prst="line">
            <a:avLst/>
          </a:prstGeom>
          <a:ln w="114300" cap="flat">
            <a:solidFill>
              <a:srgbClr val="FF99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sp>
        <p:nvSpPr>
          <p:cNvPr id="24" name="AutoShape 24">
            <a:extLst>
              <a:ext uri="{FF2B5EF4-FFF2-40B4-BE49-F238E27FC236}">
                <a16:creationId xmlns:a16="http://schemas.microsoft.com/office/drawing/2014/main" id="{BF61D614-336A-15DD-5EF7-04ECE3C004A9}"/>
              </a:ext>
            </a:extLst>
          </p:cNvPr>
          <p:cNvSpPr/>
          <p:nvPr/>
        </p:nvSpPr>
        <p:spPr>
          <a:xfrm flipV="1">
            <a:off x="12944791" y="7512571"/>
            <a:ext cx="2942644" cy="2942644"/>
          </a:xfrm>
          <a:prstGeom prst="line">
            <a:avLst/>
          </a:prstGeom>
          <a:ln w="114300" cap="flat">
            <a:solidFill>
              <a:srgbClr val="782A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C7E78205-1213-3C9C-ACB4-4FB1F6BBD483}"/>
              </a:ext>
            </a:extLst>
          </p:cNvPr>
          <p:cNvSpPr/>
          <p:nvPr/>
        </p:nvSpPr>
        <p:spPr>
          <a:xfrm flipV="1">
            <a:off x="11473469" y="9776779"/>
            <a:ext cx="2942644" cy="2942644"/>
          </a:xfrm>
          <a:prstGeom prst="line">
            <a:avLst/>
          </a:prstGeom>
          <a:ln w="114300" cap="flat">
            <a:solidFill>
              <a:srgbClr val="782A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60A6D20-4102-1ADA-BE0D-E65A3759A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126200" cy="10287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8842F72-98D9-2795-8179-4C3C50D63998}"/>
              </a:ext>
            </a:extLst>
          </p:cNvPr>
          <p:cNvSpPr/>
          <p:nvPr/>
        </p:nvSpPr>
        <p:spPr>
          <a:xfrm>
            <a:off x="17192229" y="391280"/>
            <a:ext cx="1150630" cy="955309"/>
          </a:xfrm>
          <a:custGeom>
            <a:avLst/>
            <a:gdLst/>
            <a:ahLst/>
            <a:cxnLst/>
            <a:rect l="l" t="t" r="r" b="b"/>
            <a:pathLst>
              <a:path w="3864153" h="3864153">
                <a:moveTo>
                  <a:pt x="0" y="0"/>
                </a:moveTo>
                <a:lnTo>
                  <a:pt x="3864153" y="0"/>
                </a:lnTo>
                <a:lnTo>
                  <a:pt x="3864153" y="3864154"/>
                </a:lnTo>
                <a:lnTo>
                  <a:pt x="0" y="3864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3966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" r="-2204"/>
            </a:stretch>
          </a:blipFill>
        </p:spPr>
        <p:txBody>
          <a:bodyPr/>
          <a:lstStyle/>
          <a:p>
            <a:endParaRPr lang="es-GT"/>
          </a:p>
        </p:txBody>
      </p:sp>
      <p:grpSp>
        <p:nvGrpSpPr>
          <p:cNvPr id="3" name="Group 3"/>
          <p:cNvGrpSpPr/>
          <p:nvPr/>
        </p:nvGrpSpPr>
        <p:grpSpPr>
          <a:xfrm>
            <a:off x="1028700" y="952267"/>
            <a:ext cx="16230600" cy="8382465"/>
            <a:chOff x="0" y="0"/>
            <a:chExt cx="6045684" cy="31223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45684" cy="3122357"/>
            </a:xfrm>
            <a:custGeom>
              <a:avLst/>
              <a:gdLst/>
              <a:ahLst/>
              <a:cxnLst/>
              <a:rect l="l" t="t" r="r" b="b"/>
              <a:pathLst>
                <a:path w="6045684" h="3122357">
                  <a:moveTo>
                    <a:pt x="0" y="0"/>
                  </a:moveTo>
                  <a:lnTo>
                    <a:pt x="6045684" y="0"/>
                  </a:lnTo>
                  <a:lnTo>
                    <a:pt x="6045684" y="3122357"/>
                  </a:lnTo>
                  <a:lnTo>
                    <a:pt x="0" y="31223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sq">
              <a:solidFill>
                <a:srgbClr val="9753A8"/>
              </a:solidFill>
              <a:prstDash val="solid"/>
              <a:miter/>
            </a:ln>
          </p:spPr>
          <p:txBody>
            <a:bodyPr/>
            <a:lstStyle/>
            <a:p>
              <a:endParaRPr lang="es-G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045684" cy="3122357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81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74539" y="8993151"/>
            <a:ext cx="4284389" cy="1567256"/>
            <a:chOff x="0" y="0"/>
            <a:chExt cx="1128399" cy="4127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399" cy="412775"/>
            </a:xfrm>
            <a:custGeom>
              <a:avLst/>
              <a:gdLst/>
              <a:ahLst/>
              <a:cxnLst/>
              <a:rect l="l" t="t" r="r" b="b"/>
              <a:pathLst>
                <a:path w="1128399" h="412775">
                  <a:moveTo>
                    <a:pt x="0" y="0"/>
                  </a:moveTo>
                  <a:lnTo>
                    <a:pt x="1128399" y="0"/>
                  </a:lnTo>
                  <a:lnTo>
                    <a:pt x="1128399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128399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14012664" y="3237235"/>
            <a:ext cx="6983416" cy="1567256"/>
            <a:chOff x="0" y="0"/>
            <a:chExt cx="1839254" cy="4127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39254" cy="412775"/>
            </a:xfrm>
            <a:custGeom>
              <a:avLst/>
              <a:gdLst/>
              <a:ahLst/>
              <a:cxnLst/>
              <a:rect l="l" t="t" r="r" b="b"/>
              <a:pathLst>
                <a:path w="1839254" h="412775">
                  <a:moveTo>
                    <a:pt x="0" y="0"/>
                  </a:moveTo>
                  <a:lnTo>
                    <a:pt x="1839254" y="0"/>
                  </a:lnTo>
                  <a:lnTo>
                    <a:pt x="1839254" y="412775"/>
                  </a:lnTo>
                  <a:lnTo>
                    <a:pt x="0" y="412775"/>
                  </a:ln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es-G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839254" cy="4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 flipH="1" flipV="1">
            <a:off x="10540746" y="-52264"/>
            <a:ext cx="11547949" cy="9406329"/>
          </a:xfrm>
          <a:custGeom>
            <a:avLst/>
            <a:gdLst/>
            <a:ahLst/>
            <a:cxnLst/>
            <a:rect l="l" t="t" r="r" b="b"/>
            <a:pathLst>
              <a:path w="11547949" h="9406329">
                <a:moveTo>
                  <a:pt x="11547949" y="9406329"/>
                </a:moveTo>
                <a:lnTo>
                  <a:pt x="0" y="9406329"/>
                </a:lnTo>
                <a:lnTo>
                  <a:pt x="0" y="0"/>
                </a:lnTo>
                <a:lnTo>
                  <a:pt x="11547949" y="0"/>
                </a:lnTo>
                <a:lnTo>
                  <a:pt x="11547949" y="94063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13" name="Freeform 13"/>
          <p:cNvSpPr/>
          <p:nvPr/>
        </p:nvSpPr>
        <p:spPr>
          <a:xfrm>
            <a:off x="2118001" y="1688159"/>
            <a:ext cx="491457" cy="480734"/>
          </a:xfrm>
          <a:custGeom>
            <a:avLst/>
            <a:gdLst/>
            <a:ahLst/>
            <a:cxnLst/>
            <a:rect l="l" t="t" r="r" b="b"/>
            <a:pathLst>
              <a:path w="491457" h="480734">
                <a:moveTo>
                  <a:pt x="0" y="0"/>
                </a:moveTo>
                <a:lnTo>
                  <a:pt x="491457" y="0"/>
                </a:lnTo>
                <a:lnTo>
                  <a:pt x="491457" y="480735"/>
                </a:lnTo>
                <a:lnTo>
                  <a:pt x="0" y="4807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  <p:sp>
        <p:nvSpPr>
          <p:cNvPr id="22" name="AutoShape 22"/>
          <p:cNvSpPr/>
          <p:nvPr/>
        </p:nvSpPr>
        <p:spPr>
          <a:xfrm flipV="1">
            <a:off x="13553005" y="935761"/>
            <a:ext cx="5036482" cy="5036482"/>
          </a:xfrm>
          <a:prstGeom prst="line">
            <a:avLst/>
          </a:prstGeom>
          <a:ln w="114300" cap="flat">
            <a:solidFill>
              <a:srgbClr val="FF99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sp>
        <p:nvSpPr>
          <p:cNvPr id="23" name="AutoShape 23"/>
          <p:cNvSpPr/>
          <p:nvPr/>
        </p:nvSpPr>
        <p:spPr>
          <a:xfrm flipV="1">
            <a:off x="14602740" y="4540846"/>
            <a:ext cx="1216428" cy="1216428"/>
          </a:xfrm>
          <a:prstGeom prst="line">
            <a:avLst/>
          </a:prstGeom>
          <a:ln w="114300" cap="flat">
            <a:solidFill>
              <a:srgbClr val="FF99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sp>
        <p:nvSpPr>
          <p:cNvPr id="24" name="AutoShape 24"/>
          <p:cNvSpPr/>
          <p:nvPr/>
        </p:nvSpPr>
        <p:spPr>
          <a:xfrm flipV="1">
            <a:off x="12944791" y="7512571"/>
            <a:ext cx="2942644" cy="2942644"/>
          </a:xfrm>
          <a:prstGeom prst="line">
            <a:avLst/>
          </a:prstGeom>
          <a:ln w="114300" cap="flat">
            <a:solidFill>
              <a:srgbClr val="782A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sp>
        <p:nvSpPr>
          <p:cNvPr id="25" name="AutoShape 25"/>
          <p:cNvSpPr/>
          <p:nvPr/>
        </p:nvSpPr>
        <p:spPr>
          <a:xfrm flipV="1">
            <a:off x="11473469" y="9776779"/>
            <a:ext cx="2942644" cy="2942644"/>
          </a:xfrm>
          <a:prstGeom prst="line">
            <a:avLst/>
          </a:prstGeom>
          <a:ln w="114300" cap="flat">
            <a:solidFill>
              <a:srgbClr val="782A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0F2E80C-B366-7CEB-3EFE-4BD8E77D48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16700" cy="10096499"/>
          </a:xfrm>
          <a:prstGeom prst="rect">
            <a:avLst/>
          </a:prstGeom>
        </p:spPr>
      </p:pic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44197751-4096-DB60-081F-81EC71E46EAB}"/>
              </a:ext>
            </a:extLst>
          </p:cNvPr>
          <p:cNvSpPr/>
          <p:nvPr/>
        </p:nvSpPr>
        <p:spPr>
          <a:xfrm>
            <a:off x="3304415" y="921927"/>
            <a:ext cx="12689116" cy="85164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CREAR NUESTRA PROPIA OBRA</a:t>
            </a:r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4C46BE31-ACD1-4592-ED3A-85B6E184B575}"/>
              </a:ext>
            </a:extLst>
          </p:cNvPr>
          <p:cNvSpPr/>
          <p:nvPr/>
        </p:nvSpPr>
        <p:spPr>
          <a:xfrm>
            <a:off x="1133618" y="8799102"/>
            <a:ext cx="17154381" cy="12715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¡El teatro nos ayuda a expresar nuestras ideas y emociones de manera creativa!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5C0A02DE-5652-950E-1A79-8BE76BB7714E}"/>
              </a:ext>
            </a:extLst>
          </p:cNvPr>
          <p:cNvSpPr/>
          <p:nvPr/>
        </p:nvSpPr>
        <p:spPr>
          <a:xfrm>
            <a:off x="17397387" y="368163"/>
            <a:ext cx="1150630" cy="955309"/>
          </a:xfrm>
          <a:custGeom>
            <a:avLst/>
            <a:gdLst/>
            <a:ahLst/>
            <a:cxnLst/>
            <a:rect l="l" t="t" r="r" b="b"/>
            <a:pathLst>
              <a:path w="3864153" h="3864153">
                <a:moveTo>
                  <a:pt x="0" y="0"/>
                </a:moveTo>
                <a:lnTo>
                  <a:pt x="3864153" y="0"/>
                </a:lnTo>
                <a:lnTo>
                  <a:pt x="3864153" y="3864154"/>
                </a:lnTo>
                <a:lnTo>
                  <a:pt x="0" y="3864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50</Words>
  <Application>Microsoft Macintosh PowerPoint</Application>
  <PresentationFormat>Personalizado</PresentationFormat>
  <Paragraphs>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Diapositivas Propuesta Proyecto Marketing Profesional Corporativo Morado y Gris</dc:title>
  <cp:lastModifiedBy>Juan Samuel López Sambrano</cp:lastModifiedBy>
  <cp:revision>3</cp:revision>
  <dcterms:created xsi:type="dcterms:W3CDTF">2006-08-16T00:00:00Z</dcterms:created>
  <dcterms:modified xsi:type="dcterms:W3CDTF">2025-07-29T21:42:34Z</dcterms:modified>
  <dc:identifier>DAGuA-Zeg6o</dc:identifier>
</cp:coreProperties>
</file>