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97" r:id="rId2"/>
    <p:sldId id="628" r:id="rId3"/>
    <p:sldId id="629" r:id="rId4"/>
    <p:sldId id="630" r:id="rId5"/>
    <p:sldId id="631" r:id="rId6"/>
    <p:sldId id="601" r:id="rId7"/>
    <p:sldId id="632" r:id="rId8"/>
    <p:sldId id="622" r:id="rId9"/>
    <p:sldId id="560" r:id="rId10"/>
    <p:sldId id="623" r:id="rId11"/>
    <p:sldId id="626" r:id="rId12"/>
    <p:sldId id="627" r:id="rId13"/>
    <p:sldId id="624" r:id="rId14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1E2B37-0164-46C9-9DEA-913F3BD17C4C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4F3626-B628-42E7-9801-4BA0EAF1ECBE}">
      <dgm:prSet phldrT="[Texto]"/>
      <dgm:spPr/>
      <dgm:t>
        <a:bodyPr/>
        <a:lstStyle/>
        <a:p>
          <a:r>
            <a:rPr lang="es-GT" dirty="0" err="1" smtClean="0"/>
            <a:t>lider</a:t>
          </a:r>
          <a:endParaRPr lang="en-US" dirty="0"/>
        </a:p>
      </dgm:t>
    </dgm:pt>
    <dgm:pt modelId="{063E2FBE-5CC5-4BFB-BE27-97C877456987}" type="parTrans" cxnId="{D8B139F5-C196-40E5-B173-5D07D692FBD6}">
      <dgm:prSet/>
      <dgm:spPr/>
      <dgm:t>
        <a:bodyPr/>
        <a:lstStyle/>
        <a:p>
          <a:endParaRPr lang="en-US"/>
        </a:p>
      </dgm:t>
    </dgm:pt>
    <dgm:pt modelId="{754FB007-13B8-42FE-B795-248869550628}" type="sibTrans" cxnId="{D8B139F5-C196-40E5-B173-5D07D692FBD6}">
      <dgm:prSet/>
      <dgm:spPr/>
      <dgm:t>
        <a:bodyPr/>
        <a:lstStyle/>
        <a:p>
          <a:endParaRPr lang="en-US"/>
        </a:p>
      </dgm:t>
    </dgm:pt>
    <dgm:pt modelId="{D7958649-A9B3-465D-AA58-8629E2260881}">
      <dgm:prSet phldrT="[Texto]"/>
      <dgm:spPr/>
      <dgm:t>
        <a:bodyPr/>
        <a:lstStyle/>
        <a:p>
          <a:r>
            <a:rPr lang="es-GT" dirty="0" err="1" smtClean="0"/>
            <a:t>lider</a:t>
          </a:r>
          <a:endParaRPr lang="en-US" dirty="0"/>
        </a:p>
      </dgm:t>
    </dgm:pt>
    <dgm:pt modelId="{BD1273A1-38DE-479C-84B7-DC86033C7BA0}" type="parTrans" cxnId="{C9A80E9E-3618-4543-BB76-E4FAB1B6A711}">
      <dgm:prSet/>
      <dgm:spPr/>
      <dgm:t>
        <a:bodyPr/>
        <a:lstStyle/>
        <a:p>
          <a:endParaRPr lang="en-US"/>
        </a:p>
      </dgm:t>
    </dgm:pt>
    <dgm:pt modelId="{48043562-CA01-4629-A9A2-6F12D7869E2F}" type="sibTrans" cxnId="{C9A80E9E-3618-4543-BB76-E4FAB1B6A711}">
      <dgm:prSet/>
      <dgm:spPr/>
      <dgm:t>
        <a:bodyPr/>
        <a:lstStyle/>
        <a:p>
          <a:endParaRPr lang="en-US"/>
        </a:p>
      </dgm:t>
    </dgm:pt>
    <dgm:pt modelId="{534013FE-0C15-47B2-BA43-3C8C00ED34B7}" type="pres">
      <dgm:prSet presAssocID="{101E2B37-0164-46C9-9DEA-913F3BD17C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3E5841-1A5D-459D-AFD2-4252D3AA93C5}" type="pres">
      <dgm:prSet presAssocID="{004F3626-B628-42E7-9801-4BA0EAF1ECBE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30D9D5-1E90-40A7-820E-B555AC5CEE70}" type="pres">
      <dgm:prSet presAssocID="{D7958649-A9B3-465D-AA58-8629E2260881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B139F5-C196-40E5-B173-5D07D692FBD6}" srcId="{101E2B37-0164-46C9-9DEA-913F3BD17C4C}" destId="{004F3626-B628-42E7-9801-4BA0EAF1ECBE}" srcOrd="0" destOrd="0" parTransId="{063E2FBE-5CC5-4BFB-BE27-97C877456987}" sibTransId="{754FB007-13B8-42FE-B795-248869550628}"/>
    <dgm:cxn modelId="{A9C2B2ED-F38E-4FE3-B436-DD15DE29057F}" type="presOf" srcId="{D7958649-A9B3-465D-AA58-8629E2260881}" destId="{3630D9D5-1E90-40A7-820E-B555AC5CEE70}" srcOrd="0" destOrd="0" presId="urn:microsoft.com/office/officeart/2005/8/layout/arrow5"/>
    <dgm:cxn modelId="{C9A80E9E-3618-4543-BB76-E4FAB1B6A711}" srcId="{101E2B37-0164-46C9-9DEA-913F3BD17C4C}" destId="{D7958649-A9B3-465D-AA58-8629E2260881}" srcOrd="1" destOrd="0" parTransId="{BD1273A1-38DE-479C-84B7-DC86033C7BA0}" sibTransId="{48043562-CA01-4629-A9A2-6F12D7869E2F}"/>
    <dgm:cxn modelId="{C2193803-53D6-4709-BF76-3DD050A9EC3E}" type="presOf" srcId="{004F3626-B628-42E7-9801-4BA0EAF1ECBE}" destId="{F83E5841-1A5D-459D-AFD2-4252D3AA93C5}" srcOrd="0" destOrd="0" presId="urn:microsoft.com/office/officeart/2005/8/layout/arrow5"/>
    <dgm:cxn modelId="{6015E4D1-F61C-4128-B745-79B054515D00}" type="presOf" srcId="{101E2B37-0164-46C9-9DEA-913F3BD17C4C}" destId="{534013FE-0C15-47B2-BA43-3C8C00ED34B7}" srcOrd="0" destOrd="0" presId="urn:microsoft.com/office/officeart/2005/8/layout/arrow5"/>
    <dgm:cxn modelId="{E80A8D0D-C60C-4E56-8F07-ACEB9236FD30}" type="presParOf" srcId="{534013FE-0C15-47B2-BA43-3C8C00ED34B7}" destId="{F83E5841-1A5D-459D-AFD2-4252D3AA93C5}" srcOrd="0" destOrd="0" presId="urn:microsoft.com/office/officeart/2005/8/layout/arrow5"/>
    <dgm:cxn modelId="{7A5A6BC4-1E9A-44E6-AD7A-7AB8D3B9337C}" type="presParOf" srcId="{534013FE-0C15-47B2-BA43-3C8C00ED34B7}" destId="{3630D9D5-1E90-40A7-820E-B555AC5CEE7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E5841-1A5D-459D-AFD2-4252D3AA93C5}">
      <dsp:nvSpPr>
        <dsp:cNvPr id="0" name=""/>
        <dsp:cNvSpPr/>
      </dsp:nvSpPr>
      <dsp:spPr>
        <a:xfrm rot="16200000">
          <a:off x="1441" y="723431"/>
          <a:ext cx="3337862" cy="33378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5600" kern="1200" dirty="0" err="1" smtClean="0"/>
            <a:t>lider</a:t>
          </a:r>
          <a:endParaRPr lang="en-US" sz="5600" kern="1200" dirty="0"/>
        </a:p>
      </dsp:txBody>
      <dsp:txXfrm rot="5400000">
        <a:off x="1442" y="1557896"/>
        <a:ext cx="2753736" cy="1668931"/>
      </dsp:txXfrm>
    </dsp:sp>
    <dsp:sp modelId="{3630D9D5-1E90-40A7-820E-B555AC5CEE70}">
      <dsp:nvSpPr>
        <dsp:cNvPr id="0" name=""/>
        <dsp:cNvSpPr/>
      </dsp:nvSpPr>
      <dsp:spPr>
        <a:xfrm rot="5400000">
          <a:off x="3572670" y="723431"/>
          <a:ext cx="3337862" cy="33378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5600" kern="1200" dirty="0" err="1" smtClean="0"/>
            <a:t>lider</a:t>
          </a:r>
          <a:endParaRPr lang="en-US" sz="5600" kern="1200" dirty="0"/>
        </a:p>
      </dsp:txBody>
      <dsp:txXfrm rot="-5400000">
        <a:off x="4156797" y="1557897"/>
        <a:ext cx="2753736" cy="1668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25B44-8B50-4EEA-B8C1-595E88734172}" type="datetimeFigureOut">
              <a:rPr lang="es-MX" smtClean="0"/>
              <a:pPr/>
              <a:t>14/10/2017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F0E05-9F6C-4AE3-B90E-E523982A4CD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12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229200"/>
            <a:ext cx="6912768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277676" y="4386590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p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5085185"/>
            <a:ext cx="6912768" cy="129614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10" name="9 CuadroTexto"/>
          <p:cNvSpPr txBox="1"/>
          <p:nvPr userDrawn="1"/>
        </p:nvSpPr>
        <p:spPr>
          <a:xfrm>
            <a:off x="5156609" y="4186905"/>
            <a:ext cx="145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A31BE9C-E00A-48E9-90AC-70C29258BC51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39068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71600" y="4407247"/>
            <a:ext cx="7200800" cy="197408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159CC6C7-533E-47FE-ABB9-22BF74795470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4966428" y="3535191"/>
            <a:ext cx="1296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experto.com.gt</a:t>
            </a:r>
            <a:endParaRPr lang="es-MX" sz="1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30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una línea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lIns="36000" rIns="36000"/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739949"/>
            <a:ext cx="6912768" cy="4785395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91B27A88-DA21-49C6-8EF0-566BEB9CC0B5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dos líneas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4E86809E-9190-4572-8B9E-652B3A98186E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701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barras lat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A9D396F-3B1F-46C9-AF45-4502600B37CD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6556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9CB449A-EA56-4782-9851-61E3104D5E2A}" type="datetime1">
              <a:rPr lang="es-GT" smtClean="0"/>
              <a:pPr/>
              <a:t>14/10/2017</a:t>
            </a:fld>
            <a:endParaRPr lang="es-GT" dirty="0"/>
          </a:p>
        </p:txBody>
      </p:sp>
      <p:sp>
        <p:nvSpPr>
          <p:cNvPr id="8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2005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sólo 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000" y="476672"/>
            <a:ext cx="7848000" cy="1152128"/>
          </a:xfrm>
        </p:spPr>
        <p:txBody>
          <a:bodyPr lIns="36000" rIns="36000"/>
          <a:lstStyle>
            <a:lvl1pPr>
              <a:lnSpc>
                <a:spcPct val="70000"/>
              </a:lnSpc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8000" y="1844824"/>
            <a:ext cx="7848872" cy="4680520"/>
          </a:xfr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01688" indent="-344488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252538" indent="-338138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703388" indent="-331788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154238" indent="-325438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2"/>
          </p:nvPr>
        </p:nvSpPr>
        <p:spPr>
          <a:xfrm>
            <a:off x="7596336" y="623731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F6F72DA2-C63A-4726-8DA3-1314E4F40FCC}" type="datetime1">
              <a:rPr lang="es-GT" smtClean="0"/>
              <a:pPr/>
              <a:t>14/10/2017</a:t>
            </a:fld>
            <a:endParaRPr lang="es-GT" dirty="0"/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23528" y="6237312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37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GT"/>
          </a:p>
        </p:txBody>
      </p:sp>
      <p:sp>
        <p:nvSpPr>
          <p:cNvPr id="7" name="4 Marcador de número de diapositiva"/>
          <p:cNvSpPr txBox="1">
            <a:spLocks/>
          </p:cNvSpPr>
          <p:nvPr userDrawn="1"/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G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7" cy="6857998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48000" y="619200"/>
            <a:ext cx="7848000" cy="745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GT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9127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GT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2"/>
          </p:nvPr>
        </p:nvSpPr>
        <p:spPr>
          <a:xfrm>
            <a:off x="6876256" y="6535782"/>
            <a:ext cx="1296144" cy="288032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+mn-lt"/>
              </a:defRPr>
            </a:lvl1pPr>
          </a:lstStyle>
          <a:p>
            <a:fld id="{33E6F8C2-5543-47E2-91C8-6CB988A0BFD6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26232" y="6535814"/>
            <a:ext cx="54942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E4246-48EB-490D-BCAE-C675BE41BB3C}" type="slidenum">
              <a:rPr lang="es-MX" smtClean="0"/>
              <a:pPr/>
              <a:t>‹Nº›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GT" dirty="0" smtClean="0"/>
              <a:t>Las 21 leyes irrefutables del liderazgo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14/10/2017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01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Tu estas buscando personas similares a ti</a:t>
            </a:r>
            <a:endParaRPr lang="en-U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386759"/>
              </p:ext>
            </p:extLst>
          </p:nvPr>
        </p:nvGraphicFramePr>
        <p:xfrm>
          <a:off x="1116013" y="1739900"/>
          <a:ext cx="6911975" cy="47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499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err="1" smtClean="0"/>
              <a:t>Asi</a:t>
            </a:r>
            <a:r>
              <a:rPr lang="es-GT" dirty="0" smtClean="0"/>
              <a:t> por ejemplo de niños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GT" dirty="0"/>
              <a:t>los buenos estudiantes pasan </a:t>
            </a:r>
            <a:r>
              <a:rPr lang="es-GT" dirty="0" smtClean="0"/>
              <a:t>su tiempo </a:t>
            </a:r>
            <a:r>
              <a:rPr lang="es-GT" dirty="0"/>
              <a:t>con buenos estudiantes, y la gente que sólo desea jugar se reúne con </a:t>
            </a:r>
            <a:r>
              <a:rPr lang="es-GT" dirty="0" smtClean="0"/>
              <a:t>gente </a:t>
            </a:r>
            <a:r>
              <a:rPr lang="en-US" dirty="0" err="1" smtClean="0"/>
              <a:t>semejante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43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Por tanto…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dirty="0"/>
              <a:t>LAS PERSONAS COMO USTED </a:t>
            </a:r>
            <a:r>
              <a:rPr lang="es-GT" dirty="0" smtClean="0"/>
              <a:t>LO </a:t>
            </a:r>
            <a:r>
              <a:rPr lang="en-US" dirty="0" smtClean="0"/>
              <a:t>BUSCARAN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026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Similares pero no tanto…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4800" dirty="0" smtClean="0"/>
              <a:t>ACTITUD</a:t>
            </a:r>
          </a:p>
          <a:p>
            <a:pPr marL="914400" indent="-914400">
              <a:buFont typeface="+mj-lt"/>
              <a:buAutoNum type="arabicPeriod"/>
            </a:pPr>
            <a:r>
              <a:rPr lang="es-GT" sz="4800" dirty="0" smtClean="0"/>
              <a:t>trasfondo</a:t>
            </a:r>
          </a:p>
          <a:p>
            <a:pPr marL="914400" indent="-914400">
              <a:buFont typeface="+mj-lt"/>
              <a:buAutoNum type="arabicPeriod"/>
            </a:pPr>
            <a:r>
              <a:rPr lang="es-GT" sz="4800" dirty="0" smtClean="0"/>
              <a:t>Pasado</a:t>
            </a:r>
          </a:p>
          <a:p>
            <a:pPr marL="914400" indent="-914400">
              <a:buFont typeface="+mj-lt"/>
              <a:buAutoNum type="arabicPeriod"/>
            </a:pPr>
            <a:r>
              <a:rPr lang="es-GT" sz="4800" dirty="0" smtClean="0"/>
              <a:t>Valores</a:t>
            </a:r>
          </a:p>
          <a:p>
            <a:pPr marL="914400" indent="-914400">
              <a:buFont typeface="+mj-lt"/>
              <a:buAutoNum type="arabicPeriod"/>
            </a:pPr>
            <a:r>
              <a:rPr lang="es-GT" sz="4800" dirty="0" smtClean="0"/>
              <a:t>liderazgo</a:t>
            </a:r>
          </a:p>
          <a:p>
            <a:pPr marL="0" indent="0">
              <a:buNone/>
            </a:pPr>
            <a:endParaRPr lang="en-US" sz="4800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77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Hasta ahora…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GT" dirty="0" smtClean="0"/>
              <a:t>Ley No. 1: La Ley del Tope… Nuestros logros dependen de nuestro nivel de liderazgo.</a:t>
            </a:r>
          </a:p>
          <a:p>
            <a:r>
              <a:rPr lang="es-GT" dirty="0" smtClean="0"/>
              <a:t>Ley No. 2: La Ley de la Influencia…hacer que el otro participe</a:t>
            </a:r>
          </a:p>
          <a:p>
            <a:r>
              <a:rPr lang="es-GT" dirty="0" smtClean="0"/>
              <a:t>Ley No.3: La ley del proceso…El liderazgo se aprende todos los </a:t>
            </a:r>
            <a:r>
              <a:rPr lang="es-GT" dirty="0" err="1" smtClean="0"/>
              <a:t>dias</a:t>
            </a:r>
            <a:r>
              <a:rPr lang="es-GT" dirty="0" smtClean="0"/>
              <a:t>, no en un solo </a:t>
            </a:r>
            <a:r>
              <a:rPr lang="es-GT" dirty="0" err="1" smtClean="0"/>
              <a:t>dia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7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Hasta ahora…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GT" dirty="0" smtClean="0"/>
              <a:t>Ley No. 4: La Ley de la </a:t>
            </a:r>
            <a:r>
              <a:rPr lang="es-GT" dirty="0" err="1" smtClean="0"/>
              <a:t>navegacion</a:t>
            </a:r>
            <a:r>
              <a:rPr lang="es-GT" dirty="0" smtClean="0"/>
              <a:t>… cualquiera puede tomar el </a:t>
            </a:r>
            <a:r>
              <a:rPr lang="es-GT" dirty="0" err="1" smtClean="0"/>
              <a:t>timon</a:t>
            </a:r>
            <a:r>
              <a:rPr lang="es-GT" dirty="0" smtClean="0"/>
              <a:t>, pero solo el líder fija el rumbo</a:t>
            </a:r>
          </a:p>
          <a:p>
            <a:r>
              <a:rPr lang="es-GT" dirty="0" smtClean="0"/>
              <a:t>Ley No. 5: La ley de la </a:t>
            </a:r>
            <a:r>
              <a:rPr lang="es-GT" dirty="0" err="1"/>
              <a:t>Adicion</a:t>
            </a:r>
            <a:r>
              <a:rPr lang="es-GT" dirty="0"/>
              <a:t>…En el liderazgo no es lo que hemos adelantado nosotros mismos lo que cuenta, sino lo que hemos  AYUDADO a otros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659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smtClean="0"/>
              <a:t>Hasta ahora…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GT" dirty="0" smtClean="0"/>
              <a:t>Ley No. 6: La Ley del suelo solido</a:t>
            </a:r>
            <a:r>
              <a:rPr lang="es-GT" dirty="0"/>
              <a:t>… El </a:t>
            </a:r>
            <a:r>
              <a:rPr lang="es-GT" b="1" dirty="0">
                <a:solidFill>
                  <a:srgbClr val="FFC000"/>
                </a:solidFill>
              </a:rPr>
              <a:t>Carácter </a:t>
            </a:r>
            <a:r>
              <a:rPr lang="es-GT" dirty="0"/>
              <a:t>hace posible la </a:t>
            </a:r>
            <a:r>
              <a:rPr lang="es-GT" b="1" dirty="0">
                <a:solidFill>
                  <a:srgbClr val="FFC000"/>
                </a:solidFill>
              </a:rPr>
              <a:t>confianza</a:t>
            </a:r>
            <a:r>
              <a:rPr lang="es-GT" dirty="0"/>
              <a:t>. Y, la confianza hace posible el </a:t>
            </a:r>
            <a:r>
              <a:rPr lang="es-GT" b="1" dirty="0">
                <a:solidFill>
                  <a:srgbClr val="FFC000"/>
                </a:solidFill>
              </a:rPr>
              <a:t>liderazgo</a:t>
            </a:r>
            <a:r>
              <a:rPr lang="es-GT" dirty="0"/>
              <a:t>. </a:t>
            </a:r>
            <a:endParaRPr lang="es-GT" dirty="0" smtClean="0"/>
          </a:p>
          <a:p>
            <a:r>
              <a:rPr lang="es-GT" dirty="0" smtClean="0"/>
              <a:t>Ley No. 7: La ley del respeto </a:t>
            </a:r>
            <a:r>
              <a:rPr lang="es-GT" dirty="0"/>
              <a:t>La gente naturalmente sigue a líderes que sean más Fuertes que ellos mismos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1B27A88-DA21-49C6-8EF0-566BEB9CC0B5}" type="datetime1">
              <a:rPr lang="es-GT" smtClean="0"/>
              <a:pPr/>
              <a:t>14/10/2017</a:t>
            </a:fld>
            <a:endParaRPr lang="es-GT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389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</a:t>
            </a:r>
            <a:r>
              <a:rPr lang="en-US" dirty="0" smtClean="0"/>
              <a:t>DE LA INTUICION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GT" b="1" dirty="0" smtClean="0"/>
              <a:t>“</a:t>
            </a:r>
            <a:r>
              <a:rPr lang="es-GT" i="1" dirty="0"/>
              <a:t>Los líderes evalúan todas las cosas con</a:t>
            </a:r>
          </a:p>
          <a:p>
            <a:r>
              <a:rPr lang="en-US" i="1" dirty="0" err="1"/>
              <a:t>pasión</a:t>
            </a:r>
            <a:r>
              <a:rPr lang="en-US" i="1" dirty="0"/>
              <a:t> de </a:t>
            </a:r>
            <a:r>
              <a:rPr lang="en-US" i="1" dirty="0" err="1"/>
              <a:t>liderazgo</a:t>
            </a:r>
            <a:r>
              <a:rPr lang="es-GT" b="1" dirty="0" smtClean="0"/>
              <a:t>”</a:t>
            </a:r>
            <a:endParaRPr lang="en-US" u="word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14/10/2017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</a:t>
            </a:r>
            <a:r>
              <a:rPr lang="en-US" dirty="0" smtClean="0"/>
              <a:t>DEL MAGNETISMO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GT" b="1" dirty="0" smtClean="0"/>
              <a:t>“</a:t>
            </a:r>
            <a:r>
              <a:rPr lang="es-GT" i="1" dirty="0"/>
              <a:t>Los líderes </a:t>
            </a:r>
            <a:r>
              <a:rPr lang="es-GT" i="1" dirty="0" smtClean="0"/>
              <a:t>ATRAEN personas similares</a:t>
            </a:r>
            <a:r>
              <a:rPr lang="es-GT" b="1" dirty="0" smtClean="0"/>
              <a:t>”</a:t>
            </a:r>
            <a:endParaRPr lang="en-US" u="word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14/10/2017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 LEY </a:t>
            </a:r>
            <a:r>
              <a:rPr lang="en-US" dirty="0" smtClean="0"/>
              <a:t>de la CONEXION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GT" b="1" dirty="0" smtClean="0"/>
              <a:t>“</a:t>
            </a:r>
            <a:r>
              <a:rPr lang="es-GT" i="1" dirty="0"/>
              <a:t>Los líderes tocan el corazón antes de pedir</a:t>
            </a:r>
          </a:p>
          <a:p>
            <a:r>
              <a:rPr lang="en-US" i="1" dirty="0" err="1"/>
              <a:t>una</a:t>
            </a:r>
            <a:r>
              <a:rPr lang="en-US" i="1" dirty="0"/>
              <a:t> </a:t>
            </a:r>
            <a:r>
              <a:rPr lang="en-US" i="1" dirty="0" err="1"/>
              <a:t>mano</a:t>
            </a:r>
            <a:r>
              <a:rPr lang="es-GT" b="1" dirty="0" smtClean="0"/>
              <a:t>”</a:t>
            </a:r>
            <a:endParaRPr lang="en-US" u="word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94C88-B3E0-466E-A851-FED20E433159}" type="datetime1">
              <a:rPr lang="es-GT" smtClean="0"/>
              <a:pPr/>
              <a:t>14/10/2017</a:t>
            </a:fld>
            <a:endParaRPr lang="es-GT"/>
          </a:p>
        </p:txBody>
      </p:sp>
      <p:pic>
        <p:nvPicPr>
          <p:cNvPr id="5" name="Picture 2" descr="http://www.johnmaxwellgroup.com/wp-content/uploads/2012/09/90_Day_Succ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4" t="7249" r="12545" b="86585"/>
          <a:stretch/>
        </p:blipFill>
        <p:spPr bwMode="auto">
          <a:xfrm>
            <a:off x="611560" y="548680"/>
            <a:ext cx="792088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5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John Maxwell dice…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GT" i="1" dirty="0"/>
              <a:t>Usted sólo atrae a personas como usted</a:t>
            </a:r>
            <a:endParaRPr lang="es-GT" dirty="0" smtClean="0"/>
          </a:p>
          <a:p>
            <a:r>
              <a:rPr lang="es-GT" dirty="0" smtClean="0"/>
              <a:t>¿Qué tipo de personas te gustaría tener a tu alrededor?.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CB449A-EA56-4782-9851-61E3104D5E2A}" type="datetime1">
              <a:rPr lang="es-GT" smtClean="0"/>
              <a:pPr/>
              <a:t>14/10/2017</a:t>
            </a:fld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DE4246-48EB-490D-BCAE-C675BE41BB3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648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GT" sz="2800" dirty="0"/>
              <a:t>John Maxwell dice…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556793"/>
            <a:ext cx="7416824" cy="5184576"/>
          </a:xfrm>
        </p:spPr>
        <p:txBody>
          <a:bodyPr>
            <a:normAutofit fontScale="92500" lnSpcReduction="10000"/>
          </a:bodyPr>
          <a:lstStyle/>
          <a:p>
            <a:r>
              <a:rPr lang="es-GT" sz="4800" dirty="0" smtClean="0"/>
              <a:t>¿Qué cualidades deberían tener esas personas?</a:t>
            </a:r>
            <a:endParaRPr lang="es-GT" sz="4800" dirty="0"/>
          </a:p>
          <a:p>
            <a:r>
              <a:rPr lang="es-GT" sz="4800" dirty="0" smtClean="0"/>
              <a:t>Son lideres</a:t>
            </a:r>
          </a:p>
          <a:p>
            <a:r>
              <a:rPr lang="es-GT" sz="4800" dirty="0" smtClean="0"/>
              <a:t>Inteligentes</a:t>
            </a:r>
          </a:p>
          <a:p>
            <a:r>
              <a:rPr lang="es-GT" sz="4800" dirty="0" smtClean="0"/>
              <a:t>Positivas</a:t>
            </a:r>
          </a:p>
          <a:p>
            <a:r>
              <a:rPr lang="es-GT" sz="4800" dirty="0" smtClean="0"/>
              <a:t>Con temor de dios. </a:t>
            </a:r>
            <a:endParaRPr lang="es-G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Excelencia Personal del Trabajo">
      <a:dk1>
        <a:srgbClr val="FFFFFF"/>
      </a:dk1>
      <a:lt1>
        <a:srgbClr val="000000"/>
      </a:lt1>
      <a:dk2>
        <a:srgbClr val="FFFFFF"/>
      </a:dk2>
      <a:lt2>
        <a:srgbClr val="040351"/>
      </a:lt2>
      <a:accent1>
        <a:srgbClr val="FFCC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xcelencia Personal del Trabajo">
      <a:majorFont>
        <a:latin typeface="Copperplate Gothic Bold"/>
        <a:ea typeface=""/>
        <a:cs typeface=""/>
      </a:majorFont>
      <a:minorFont>
        <a:latin typeface="Copperplate Gothic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8574</TotalTime>
  <Words>335</Words>
  <Application>Microsoft Office PowerPoint</Application>
  <PresentationFormat>Presentación en pantalla (4:3)</PresentationFormat>
  <Paragraphs>61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Copperplate Gothic Bold</vt:lpstr>
      <vt:lpstr>Copperplate Gothic Light</vt:lpstr>
      <vt:lpstr>Wingdings</vt:lpstr>
      <vt:lpstr>Tema de Office</vt:lpstr>
      <vt:lpstr>Las 21 leyes irrefutables del liderazgo</vt:lpstr>
      <vt:lpstr>Hasta ahora…</vt:lpstr>
      <vt:lpstr>Hasta ahora…</vt:lpstr>
      <vt:lpstr>Hasta ahora…</vt:lpstr>
      <vt:lpstr>LA LEY DE LA INTUICION</vt:lpstr>
      <vt:lpstr>LA LEY DEL MAGNETISMO</vt:lpstr>
      <vt:lpstr>LA LEY de la CONEXION</vt:lpstr>
      <vt:lpstr>John Maxwell dice…</vt:lpstr>
      <vt:lpstr>John Maxwell dice…</vt:lpstr>
      <vt:lpstr>Tu estas buscando personas similares a ti</vt:lpstr>
      <vt:lpstr>Asi por ejemplo de niños</vt:lpstr>
      <vt:lpstr>Por tanto…</vt:lpstr>
      <vt:lpstr>Similares pero no tanto…</vt:lpstr>
    </vt:vector>
  </TitlesOfParts>
  <Company>CODICO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CODICO</dc:creator>
  <cp:lastModifiedBy>Microsoft</cp:lastModifiedBy>
  <cp:revision>158</cp:revision>
  <dcterms:created xsi:type="dcterms:W3CDTF">2011-10-05T01:03:11Z</dcterms:created>
  <dcterms:modified xsi:type="dcterms:W3CDTF">2017-10-14T23:04:52Z</dcterms:modified>
</cp:coreProperties>
</file>