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597" r:id="rId2"/>
    <p:sldId id="601" r:id="rId3"/>
    <p:sldId id="560" r:id="rId4"/>
    <p:sldId id="561" r:id="rId5"/>
    <p:sldId id="562" r:id="rId6"/>
    <p:sldId id="600" r:id="rId7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25B44-8B50-4EEA-B8C1-595E88734172}" type="datetimeFigureOut">
              <a:rPr lang="es-MX" smtClean="0"/>
              <a:pPr/>
              <a:t>18/06/2013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F0E05-9F6C-4AE3-B90E-E523982A4CD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125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229200"/>
            <a:ext cx="6912768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277676" y="4386590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p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085185"/>
            <a:ext cx="6912768" cy="129614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156609" y="4186905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A31BE9C-E00A-48E9-90AC-70C29258BC51}" type="datetime1">
              <a:rPr lang="es-GT" smtClean="0"/>
              <a:pPr/>
              <a:t>18/06/2013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3906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4407247"/>
            <a:ext cx="7200800" cy="197408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159CC6C7-533E-47FE-ABB9-22BF74795470}" type="datetime1">
              <a:rPr lang="es-GT" smtClean="0"/>
              <a:pPr/>
              <a:t>18/06/2013</a:t>
            </a:fld>
            <a:endParaRPr lang="es-GT"/>
          </a:p>
        </p:txBody>
      </p:sp>
      <p:sp>
        <p:nvSpPr>
          <p:cNvPr id="9" name="8 CuadroTexto"/>
          <p:cNvSpPr txBox="1"/>
          <p:nvPr userDrawn="1"/>
        </p:nvSpPr>
        <p:spPr>
          <a:xfrm>
            <a:off x="4966428" y="3535191"/>
            <a:ext cx="1296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309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una línea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lIns="36000" rIns="36000"/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739949"/>
            <a:ext cx="6912768" cy="4785395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91B27A88-DA21-49C6-8EF0-566BEB9CC0B5}" type="datetime1">
              <a:rPr lang="es-GT" smtClean="0"/>
              <a:pPr/>
              <a:t>18/06/2013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dos líneas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4E86809E-9190-4572-8B9E-652B3A98186E}" type="datetime1">
              <a:rPr lang="es-GT" smtClean="0"/>
              <a:pPr/>
              <a:t>18/06/2013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701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de barras later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A9D396F-3B1F-46C9-AF45-4502600B37CD}" type="datetime1">
              <a:rPr lang="es-GT" smtClean="0"/>
              <a:pPr/>
              <a:t>18/06/2013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655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9CB449A-EA56-4782-9851-61E3104D5E2A}" type="datetime1">
              <a:rPr lang="es-GT" smtClean="0"/>
              <a:pPr/>
              <a:t>18/06/2013</a:t>
            </a:fld>
            <a:endParaRPr lang="es-GT" dirty="0"/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2005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6F72DA2-C63A-4726-8DA3-1314E4F40FCC}" type="datetime1">
              <a:rPr lang="es-GT" smtClean="0"/>
              <a:pPr/>
              <a:t>18/06/2013</a:t>
            </a:fld>
            <a:endParaRPr lang="es-GT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5037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G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18/06/2013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GT"/>
          </a:p>
        </p:txBody>
      </p:sp>
      <p:sp>
        <p:nvSpPr>
          <p:cNvPr id="7" name="4 Marcador de número de diapositiva"/>
          <p:cNvSpPr txBox="1">
            <a:spLocks/>
          </p:cNvSpPr>
          <p:nvPr userDrawn="1"/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G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48000" y="619200"/>
            <a:ext cx="7848000" cy="74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15616" y="1628800"/>
            <a:ext cx="691276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3E6F8C2-5543-47E2-91C8-6CB988A0BFD6}" type="datetime1">
              <a:rPr lang="es-GT" smtClean="0"/>
              <a:pPr/>
              <a:t>18/06/2013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4729926"/>
            <a:ext cx="6400800" cy="908873"/>
          </a:xfrm>
        </p:spPr>
        <p:txBody>
          <a:bodyPr>
            <a:normAutofit fontScale="92500" lnSpcReduction="20000"/>
          </a:bodyPr>
          <a:lstStyle/>
          <a:p>
            <a:r>
              <a:rPr lang="es-GT" dirty="0" smtClean="0"/>
              <a:t>Las 21 leyes irrefutables del liderazgo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18/06/2013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0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 LEY </a:t>
            </a:r>
            <a:r>
              <a:rPr lang="en-US" dirty="0" smtClean="0"/>
              <a:t>DE LA NAVEGACION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GT" i="1" dirty="0" smtClean="0"/>
              <a:t>«Cualquiera </a:t>
            </a:r>
            <a:r>
              <a:rPr lang="es-GT" i="1" dirty="0"/>
              <a:t>puede dirigir la nave, pero se necesita un líder para trazar el </a:t>
            </a:r>
            <a:r>
              <a:rPr lang="es-GT" i="1" dirty="0" smtClean="0"/>
              <a:t>rumbo»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18/06/2013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sz="3600" dirty="0" smtClean="0"/>
              <a:t>Como dijo John C. Maxwell:</a:t>
            </a:r>
            <a:endParaRPr lang="es-G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es-GT" dirty="0" smtClean="0"/>
              <a:t>«Un </a:t>
            </a:r>
            <a:r>
              <a:rPr lang="es-GT" dirty="0"/>
              <a:t>líder debe trazar el rumbo y estar orientado hacia el proceso </a:t>
            </a:r>
            <a:r>
              <a:rPr lang="es-GT" dirty="0" smtClean="0"/>
              <a:t>– y</a:t>
            </a:r>
            <a:r>
              <a:rPr lang="es-GT" dirty="0"/>
              <a:t> </a:t>
            </a:r>
            <a:r>
              <a:rPr lang="es-GT" dirty="0" smtClean="0"/>
              <a:t>tener un  PLAN ANTES»</a:t>
            </a:r>
            <a:endParaRPr lang="es-GT" dirty="0"/>
          </a:p>
        </p:txBody>
      </p:sp>
      <p:pic>
        <p:nvPicPr>
          <p:cNvPr id="1026" name="Picture 1" descr="C:\Users\Owner\AppData\Local\Microsoft\Windows\Temporary Internet Files\Content.IE5\FK9BFBEV\MC900431544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4509120"/>
            <a:ext cx="22860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plan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739949"/>
            <a:ext cx="72008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3200" b="1" dirty="0"/>
              <a:t>P = PREDETERMINAR</a:t>
            </a:r>
            <a:r>
              <a:rPr lang="es-GT" sz="3200" dirty="0"/>
              <a:t> un curso de acción</a:t>
            </a:r>
            <a:endParaRPr lang="en-US" sz="3200" u="words" dirty="0"/>
          </a:p>
          <a:p>
            <a:pPr marL="0" indent="0">
              <a:buNone/>
            </a:pPr>
            <a:r>
              <a:rPr lang="es-GT" sz="3200" b="1" dirty="0"/>
              <a:t>L = LANZAR</a:t>
            </a:r>
            <a:r>
              <a:rPr lang="es-GT" sz="3200" dirty="0"/>
              <a:t> sus metas</a:t>
            </a:r>
            <a:endParaRPr lang="en-US" sz="3200" u="words" dirty="0"/>
          </a:p>
          <a:p>
            <a:pPr marL="0" indent="0">
              <a:buNone/>
            </a:pPr>
            <a:r>
              <a:rPr lang="es-GT" sz="3200" b="1" dirty="0"/>
              <a:t>A = AJUSTAR</a:t>
            </a:r>
            <a:r>
              <a:rPr lang="es-GT" sz="3200" dirty="0"/>
              <a:t> sus prioridades</a:t>
            </a:r>
            <a:endParaRPr lang="en-US" sz="3200" u="words" dirty="0"/>
          </a:p>
          <a:p>
            <a:pPr marL="0" indent="0">
              <a:buNone/>
            </a:pPr>
            <a:r>
              <a:rPr lang="es-GT" sz="3200" b="1" dirty="0"/>
              <a:t>N = NOTIFICAR</a:t>
            </a:r>
            <a:r>
              <a:rPr lang="es-GT" sz="3200" dirty="0"/>
              <a:t> a su personal clave</a:t>
            </a:r>
            <a:endParaRPr lang="en-US" sz="3200" u="word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18/06/2013</a:t>
            </a:fld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4</a:t>
            </a:fld>
            <a:endParaRPr lang="es-MX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err="1" smtClean="0"/>
              <a:t>aNTES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GT" b="1" dirty="0"/>
              <a:t>A = AGUANTAR</a:t>
            </a:r>
            <a:r>
              <a:rPr lang="es-GT" dirty="0"/>
              <a:t> tiempo para la aceptación</a:t>
            </a:r>
            <a:endParaRPr lang="en-US" u="words" dirty="0"/>
          </a:p>
          <a:p>
            <a:r>
              <a:rPr lang="es-GT" b="1" dirty="0"/>
              <a:t>N = NAVEGAR </a:t>
            </a:r>
            <a:r>
              <a:rPr lang="es-GT" dirty="0"/>
              <a:t>a la acción</a:t>
            </a:r>
            <a:endParaRPr lang="en-US" u="words" dirty="0"/>
          </a:p>
          <a:p>
            <a:r>
              <a:rPr lang="es-GT" b="1" dirty="0"/>
              <a:t>T = TOMAR en cuenta  </a:t>
            </a:r>
            <a:r>
              <a:rPr lang="es-GT" b="1" dirty="0" smtClean="0"/>
              <a:t>LOS </a:t>
            </a:r>
            <a:r>
              <a:rPr lang="es-GT" dirty="0" smtClean="0"/>
              <a:t>problemas</a:t>
            </a:r>
            <a:endParaRPr lang="en-US" u="words" dirty="0"/>
          </a:p>
          <a:p>
            <a:r>
              <a:rPr lang="es-GT" b="1" dirty="0"/>
              <a:t>E = ENFOCARSE </a:t>
            </a:r>
            <a:r>
              <a:rPr lang="es-GT" dirty="0"/>
              <a:t>hacia el éxito</a:t>
            </a:r>
            <a:endParaRPr lang="en-US" u="words" dirty="0"/>
          </a:p>
          <a:p>
            <a:r>
              <a:rPr lang="es-GT" b="1" dirty="0"/>
              <a:t>S = SUPERVISAR DIARIAMENTE</a:t>
            </a:r>
            <a:r>
              <a:rPr lang="es-GT" dirty="0"/>
              <a:t>, revisar su plan</a:t>
            </a:r>
            <a:endParaRPr lang="en-US" u="word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18/06/2013</a:t>
            </a:fld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5</a:t>
            </a:fld>
            <a:endParaRPr lang="es-MX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Ahora dime…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smtClean="0"/>
              <a:t>¿Qué vas a hacer tú?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18/06/2013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33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Excelencia Personal del Trabajo">
      <a:dk1>
        <a:srgbClr val="FFFFFF"/>
      </a:dk1>
      <a:lt1>
        <a:srgbClr val="000000"/>
      </a:lt1>
      <a:dk2>
        <a:srgbClr val="FFFFFF"/>
      </a:dk2>
      <a:lt2>
        <a:srgbClr val="040351"/>
      </a:lt2>
      <a:accent1>
        <a:srgbClr val="FFCC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celencia Personal del Trabajo">
      <a:majorFont>
        <a:latin typeface="Copperplate Gothic Bold"/>
        <a:ea typeface=""/>
        <a:cs typeface=""/>
      </a:majorFont>
      <a:minorFont>
        <a:latin typeface="Copperplate Goth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7648</TotalTime>
  <Words>133</Words>
  <Application>Microsoft Office PowerPoint</Application>
  <PresentationFormat>Presentación en pantalla (4:3)</PresentationFormat>
  <Paragraphs>26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Tema de Office</vt:lpstr>
      <vt:lpstr>Presentación de PowerPoint</vt:lpstr>
      <vt:lpstr>LA LEY DE LA NAVEGACION</vt:lpstr>
      <vt:lpstr>Como dijo John C. Maxwell:</vt:lpstr>
      <vt:lpstr>plan</vt:lpstr>
      <vt:lpstr>aNTES</vt:lpstr>
      <vt:lpstr>Ahora dime…</vt:lpstr>
    </vt:vector>
  </TitlesOfParts>
  <Company>CODICO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CODICO</dc:creator>
  <cp:lastModifiedBy>Ivan</cp:lastModifiedBy>
  <cp:revision>137</cp:revision>
  <dcterms:created xsi:type="dcterms:W3CDTF">2011-10-05T01:03:11Z</dcterms:created>
  <dcterms:modified xsi:type="dcterms:W3CDTF">2013-06-19T02:45:56Z</dcterms:modified>
</cp:coreProperties>
</file>