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645920"/>
            <a:ext cx="4572000" cy="4572000"/>
          </a:xfrm>
          <a:prstGeom prst="ellipse">
            <a:avLst/>
          </a:prstGeom>
          <a:solidFill>
            <a:srgbClr val="3A7A3B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1645920" y="3200400"/>
            <a:ext cx="2926080" cy="2926080"/>
          </a:xfrm>
          <a:prstGeom prst="ellipse">
            <a:avLst/>
          </a:prstGeom>
          <a:solidFill>
            <a:srgbClr val="97BC62">
              <a:alpha val="7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548640"/>
            <a:ext cx="914400" cy="914400"/>
          </a:xfrm>
          <a:prstGeom prst="ellipse">
            <a:avLst/>
          </a:prstGeom>
          <a:solidFill>
            <a:srgbClr val="E4572E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0392" y="758952"/>
            <a:ext cx="493776" cy="49377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7373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 PROYECTOS · CUARTO BIMESTRE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210312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Emprendimiento y Gestión</a:t>
            </a:r>
            <a:endParaRPr lang="en-US" sz="3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 Proyectos Personales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640080" y="3794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D9E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Convirtiendo una idea propia en un proyecto real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46177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9E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Colegio Cristiano Nicolás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91840" cy="5143500"/>
          </a:xfrm>
          <a:prstGeom prst="roundRect">
            <a:avLst/>
          </a:prstGeom>
          <a:solidFill>
            <a:srgbClr val="2C5F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7320" y="182880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572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457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3749040" y="502920"/>
            <a:ext cx="4937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4291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¿Qué es el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24291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emprendimiento?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3749040" y="1645920"/>
            <a:ext cx="49377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la capacidad de identificar una oportunidad o problema y actuar con iniciativa, creatividad y esfuerzo para convertirla en un proyecto o negocio.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3749040" y="2971800"/>
            <a:ext cx="4937760" cy="1554480"/>
          </a:xfrm>
          <a:prstGeom prst="roundRect">
            <a:avLst>
              <a:gd name="adj" fmla="val 5882"/>
            </a:avLst>
          </a:prstGeom>
          <a:solidFill>
            <a:srgbClr val="F1F7ED"/>
          </a:solidFill>
          <a:ln/>
        </p:spPr>
      </p:sp>
      <p:sp>
        <p:nvSpPr>
          <p:cNvPr id="8" name="Text 5"/>
          <p:cNvSpPr/>
          <p:nvPr/>
        </p:nvSpPr>
        <p:spPr>
          <a:xfrm>
            <a:off x="3977640" y="3154680"/>
            <a:ext cx="4480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emprendedor no espera que las oportunidades lleguen: las construye.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457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4291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Emprendimiento + Gestión de Proyectos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383280" cy="2377440"/>
          </a:xfrm>
          <a:prstGeom prst="roundRect">
            <a:avLst>
              <a:gd name="adj" fmla="val 4615"/>
            </a:avLst>
          </a:prstGeom>
          <a:solidFill>
            <a:srgbClr val="F1F7ED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0240" y="205740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27432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idea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3108960"/>
            <a:ext cx="28346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emprendimiento aporta la visión, la motivación y la idea creativa.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160520" y="2651760"/>
            <a:ext cx="822960" cy="822960"/>
          </a:xfrm>
          <a:prstGeom prst="ellipse">
            <a:avLst/>
          </a:prstGeom>
          <a:solidFill>
            <a:srgbClr val="E4572E"/>
          </a:solidFill>
          <a:ln/>
        </p:spPr>
      </p:sp>
      <p:sp>
        <p:nvSpPr>
          <p:cNvPr id="9" name="Text 6"/>
          <p:cNvSpPr/>
          <p:nvPr/>
        </p:nvSpPr>
        <p:spPr>
          <a:xfrm>
            <a:off x="4160520" y="265176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</a:t>
            </a:r>
            <a:endParaRPr lang="en-US" sz="3000" dirty="0"/>
          </a:p>
        </p:txBody>
      </p:sp>
      <p:sp>
        <p:nvSpPr>
          <p:cNvPr id="10" name="Shape 7"/>
          <p:cNvSpPr/>
          <p:nvPr/>
        </p:nvSpPr>
        <p:spPr>
          <a:xfrm>
            <a:off x="5212080" y="1828800"/>
            <a:ext cx="3383280" cy="2377440"/>
          </a:xfrm>
          <a:prstGeom prst="roundRect">
            <a:avLst>
              <a:gd name="adj" fmla="val 4615"/>
            </a:avLst>
          </a:prstGeom>
          <a:solidFill>
            <a:srgbClr val="F1F7ED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057400"/>
            <a:ext cx="640080" cy="6400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94960" y="27432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método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5486400" y="3108960"/>
            <a:ext cx="28346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gestión de proyectos aporta el orden, la planificación y el control para hacerla realidad.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i="1" dirty="0">
                <a:solidFill>
                  <a:srgbClr val="E457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Resultado: una idea que sí se logra cumplir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 la Idea a tu Proyecto Personal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02920" cy="502920"/>
          </a:xfrm>
          <a:prstGeom prst="ellipse">
            <a:avLst/>
          </a:prstGeom>
          <a:solidFill>
            <a:srgbClr val="E4572E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6916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34440" y="1691640"/>
            <a:ext cx="7406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 una idea o problema que te apasione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00100" y="2194560"/>
            <a:ext cx="0" cy="137160"/>
          </a:xfrm>
          <a:prstGeom prst="line">
            <a:avLst/>
          </a:prstGeom>
          <a:noFill/>
          <a:ln w="25400">
            <a:solidFill>
              <a:srgbClr val="97BC6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331720"/>
            <a:ext cx="502920" cy="502920"/>
          </a:xfrm>
          <a:prstGeom prst="ellipse">
            <a:avLst/>
          </a:prstGeom>
          <a:solidFill>
            <a:srgbClr val="E4572E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3317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34440" y="2331720"/>
            <a:ext cx="7406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un objetivo claro y realista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800100" y="2834640"/>
            <a:ext cx="0" cy="137160"/>
          </a:xfrm>
          <a:prstGeom prst="line">
            <a:avLst/>
          </a:prstGeom>
          <a:noFill/>
          <a:ln w="25400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971800"/>
            <a:ext cx="502920" cy="502920"/>
          </a:xfrm>
          <a:prstGeom prst="ellipse">
            <a:avLst/>
          </a:prstGeom>
          <a:solidFill>
            <a:srgbClr val="E4572E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9718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34440" y="2971800"/>
            <a:ext cx="7406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 el proyecto en tareas pequeñas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800100" y="3474720"/>
            <a:ext cx="0" cy="137160"/>
          </a:xfrm>
          <a:prstGeom prst="line">
            <a:avLst/>
          </a:prstGeom>
          <a:noFill/>
          <a:ln w="25400">
            <a:solidFill>
              <a:srgbClr val="97BC6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" y="3611880"/>
            <a:ext cx="502920" cy="502920"/>
          </a:xfrm>
          <a:prstGeom prst="ellipse">
            <a:avLst/>
          </a:prstGeom>
          <a:solidFill>
            <a:srgbClr val="E4572E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6118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34440" y="3611880"/>
            <a:ext cx="7406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Establece tiempos y recursos necesarios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800100" y="4114800"/>
            <a:ext cx="0" cy="137160"/>
          </a:xfrm>
          <a:prstGeom prst="line">
            <a:avLst/>
          </a:prstGeom>
          <a:noFill/>
          <a:ln w="25400">
            <a:solidFill>
              <a:srgbClr val="97BC6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48640" y="4251960"/>
            <a:ext cx="502920" cy="502920"/>
          </a:xfrm>
          <a:prstGeom prst="ellipse">
            <a:avLst/>
          </a:prstGeom>
          <a:solidFill>
            <a:srgbClr val="E4572E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42519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34440" y="4251960"/>
            <a:ext cx="7406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Actúa, evalúa resultados y ajusta el camino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457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4291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Herramienta: Análisis FODA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Úsalo para analizar tu idea de proyecto personal antes de comenzar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4023360" cy="1554480"/>
          </a:xfrm>
          <a:prstGeom prst="roundRect">
            <a:avLst>
              <a:gd name="adj" fmla="val 7059"/>
            </a:avLst>
          </a:prstGeom>
          <a:solidFill>
            <a:srgbClr val="F1F7ED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783080"/>
            <a:ext cx="137160" cy="155448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94767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Fortalezas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242316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habilidades o recursos propios tienes a tu favor?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709160" y="1783080"/>
            <a:ext cx="4023360" cy="1554480"/>
          </a:xfrm>
          <a:prstGeom prst="roundRect">
            <a:avLst>
              <a:gd name="adj" fmla="val 7059"/>
            </a:avLst>
          </a:prstGeom>
          <a:solidFill>
            <a:srgbClr val="F1F7ED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783080"/>
            <a:ext cx="137160" cy="1554480"/>
          </a:xfrm>
          <a:prstGeom prst="rect">
            <a:avLst/>
          </a:prstGeom>
          <a:solidFill>
            <a:srgbClr val="5B8C3B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94767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B8C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Oportunidades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0" y="242316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situaciones externas puedes aprovechar?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7200" y="3566160"/>
            <a:ext cx="4023360" cy="1554480"/>
          </a:xfrm>
          <a:prstGeom prst="roundRect">
            <a:avLst>
              <a:gd name="adj" fmla="val 7059"/>
            </a:avLst>
          </a:prstGeom>
          <a:solidFill>
            <a:srgbClr val="F1F7ED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566160"/>
            <a:ext cx="137160" cy="1554480"/>
          </a:xfrm>
          <a:prstGeom prst="rect">
            <a:avLst/>
          </a:prstGeom>
          <a:solidFill>
            <a:srgbClr val="C1440E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373075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14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Debilidades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77240" y="420624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te falta o qué limita tu proyecto?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709160" y="3566160"/>
            <a:ext cx="4023360" cy="1554480"/>
          </a:xfrm>
          <a:prstGeom prst="roundRect">
            <a:avLst>
              <a:gd name="adj" fmla="val 7059"/>
            </a:avLst>
          </a:prstGeom>
          <a:solidFill>
            <a:srgbClr val="F1F7ED"/>
          </a:solidFill>
          <a:ln/>
        </p:spPr>
      </p:sp>
      <p:sp>
        <p:nvSpPr>
          <p:cNvPr id="18" name="Shape 16"/>
          <p:cNvSpPr/>
          <p:nvPr/>
        </p:nvSpPr>
        <p:spPr>
          <a:xfrm>
            <a:off x="4709160" y="3566160"/>
            <a:ext cx="137160" cy="1554480"/>
          </a:xfrm>
          <a:prstGeom prst="rect">
            <a:avLst/>
          </a:prstGeom>
          <a:solidFill>
            <a:srgbClr val="E4572E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0" y="373075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457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Amenazas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029200" y="420624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2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obstáculos externos podrían afectarte?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Características de un Emprendedor Exitoso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1965960" cy="2834640"/>
          </a:xfrm>
          <a:prstGeom prst="roundRect">
            <a:avLst>
              <a:gd name="adj" fmla="val 5581"/>
            </a:avLst>
          </a:prstGeom>
          <a:solidFill>
            <a:srgbClr val="3A7A3B"/>
          </a:solidFill>
          <a:ln/>
        </p:spPr>
      </p:sp>
      <p:sp>
        <p:nvSpPr>
          <p:cNvPr id="5" name="Shape 3"/>
          <p:cNvSpPr/>
          <p:nvPr/>
        </p:nvSpPr>
        <p:spPr>
          <a:xfrm>
            <a:off x="1074420" y="1965960"/>
            <a:ext cx="731520" cy="731520"/>
          </a:xfrm>
          <a:prstGeom prst="ellipse">
            <a:avLst/>
          </a:prstGeom>
          <a:solidFill>
            <a:srgbClr val="E4572E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0724" y="2112264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83464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Perseverancia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66928" y="3291840"/>
            <a:ext cx="17465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 rinde ante los primeros obstáculos.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2651760" y="1691640"/>
            <a:ext cx="1965960" cy="2834640"/>
          </a:xfrm>
          <a:prstGeom prst="roundRect">
            <a:avLst>
              <a:gd name="adj" fmla="val 5581"/>
            </a:avLst>
          </a:prstGeom>
          <a:solidFill>
            <a:srgbClr val="3A7A3B"/>
          </a:solidFill>
          <a:ln/>
        </p:spPr>
      </p:sp>
      <p:sp>
        <p:nvSpPr>
          <p:cNvPr id="10" name="Shape 7"/>
          <p:cNvSpPr/>
          <p:nvPr/>
        </p:nvSpPr>
        <p:spPr>
          <a:xfrm>
            <a:off x="3268980" y="1965960"/>
            <a:ext cx="731520" cy="731520"/>
          </a:xfrm>
          <a:prstGeom prst="ellipse">
            <a:avLst/>
          </a:prstGeom>
          <a:solidFill>
            <a:srgbClr val="E4572E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5284" y="2112264"/>
            <a:ext cx="438912" cy="43891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43200" y="283464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Iniciativa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2761488" y="3291840"/>
            <a:ext cx="17465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Actúa sin esperar que le digan qué hacer.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4846320" y="1691640"/>
            <a:ext cx="1965960" cy="2834640"/>
          </a:xfrm>
          <a:prstGeom prst="roundRect">
            <a:avLst>
              <a:gd name="adj" fmla="val 5581"/>
            </a:avLst>
          </a:prstGeom>
          <a:solidFill>
            <a:srgbClr val="3A7A3B"/>
          </a:solidFill>
          <a:ln/>
        </p:spPr>
      </p:sp>
      <p:sp>
        <p:nvSpPr>
          <p:cNvPr id="15" name="Shape 11"/>
          <p:cNvSpPr/>
          <p:nvPr/>
        </p:nvSpPr>
        <p:spPr>
          <a:xfrm>
            <a:off x="5463540" y="1965960"/>
            <a:ext cx="731520" cy="731520"/>
          </a:xfrm>
          <a:prstGeom prst="ellipse">
            <a:avLst/>
          </a:prstGeom>
          <a:solidFill>
            <a:srgbClr val="E4572E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9844" y="2112264"/>
            <a:ext cx="438912" cy="43891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937760" y="283464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Tolerancia al riesgo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4956048" y="3291840"/>
            <a:ext cx="17465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 que puede fallar y lo asume con madurez.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7040880" y="1691640"/>
            <a:ext cx="1965960" cy="2834640"/>
          </a:xfrm>
          <a:prstGeom prst="roundRect">
            <a:avLst>
              <a:gd name="adj" fmla="val 5581"/>
            </a:avLst>
          </a:prstGeom>
          <a:solidFill>
            <a:srgbClr val="3A7A3B"/>
          </a:solidFill>
          <a:ln/>
        </p:spPr>
      </p:sp>
      <p:sp>
        <p:nvSpPr>
          <p:cNvPr id="20" name="Shape 15"/>
          <p:cNvSpPr/>
          <p:nvPr/>
        </p:nvSpPr>
        <p:spPr>
          <a:xfrm>
            <a:off x="7658100" y="1965960"/>
            <a:ext cx="731520" cy="731520"/>
          </a:xfrm>
          <a:prstGeom prst="ellipse">
            <a:avLst/>
          </a:prstGeom>
          <a:solidFill>
            <a:srgbClr val="E4572E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4404" y="2112264"/>
            <a:ext cx="438912" cy="43891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32320" y="283464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Trabajo en equipo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7150608" y="3291840"/>
            <a:ext cx="17465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 pedir ayuda y colaborar con otros.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3A7A3B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3200400"/>
            <a:ext cx="3200400" cy="3200400"/>
          </a:xfrm>
          <a:prstGeom prst="ellipse">
            <a:avLst/>
          </a:prstGeom>
          <a:solidFill>
            <a:srgbClr val="97BC62">
              <a:alpha val="7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886200" y="914400"/>
            <a:ext cx="1371600" cy="1371600"/>
          </a:xfrm>
          <a:prstGeom prst="ellipse">
            <a:avLst/>
          </a:prstGeom>
          <a:solidFill>
            <a:srgbClr val="E4572E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4528" y="1252728"/>
            <a:ext cx="694944" cy="69494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260604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Tu primer gran proyecto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puede ser tu propia idea.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1371600" y="37033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D9E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 lo aprendido en este curso para planificar y hacer realidad un proyecto propio.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Emprendimiento y Gestión de Proyectos Personales</dc:title>
  <dc:subject>PptxGenJS Presentation</dc:subject>
  <dc:creator>Gestión de Proyectos</dc:creator>
  <cp:lastModifiedBy>Gestión de Proyectos</cp:lastModifiedBy>
  <cp:revision>1</cp:revision>
  <dcterms:created xsi:type="dcterms:W3CDTF">2026-07-05T23:24:23Z</dcterms:created>
  <dcterms:modified xsi:type="dcterms:W3CDTF">2026-07-05T23:24:23Z</dcterms:modified>
</cp:coreProperties>
</file>