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Hammersmith One" charset="1" panose="02010703030501060504"/>
      <p:regular r:id="rId11"/>
    </p:embeddedFont>
    <p:embeddedFont>
      <p:font typeface="Poppins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38" Target="../media/image37.png" Type="http://schemas.openxmlformats.org/officeDocument/2006/relationships/image"/><Relationship Id="rId39" Target="../media/image38.svg" Type="http://schemas.openxmlformats.org/officeDocument/2006/relationships/image"/><Relationship Id="rId4" Target="../media/image3.png" Type="http://schemas.openxmlformats.org/officeDocument/2006/relationships/image"/><Relationship Id="rId40" Target="../media/image39.png" Type="http://schemas.openxmlformats.org/officeDocument/2006/relationships/image"/><Relationship Id="rId41" Target="../media/image40.svg" Type="http://schemas.openxmlformats.org/officeDocument/2006/relationships/image"/><Relationship Id="rId42" Target="../media/image41.png" Type="http://schemas.openxmlformats.org/officeDocument/2006/relationships/image"/><Relationship Id="rId43" Target="../media/image42.svg" Type="http://schemas.openxmlformats.org/officeDocument/2006/relationships/image"/><Relationship Id="rId44" Target="../media/image43.png" Type="http://schemas.openxmlformats.org/officeDocument/2006/relationships/image"/><Relationship Id="rId45" Target="../media/image44.svg" Type="http://schemas.openxmlformats.org/officeDocument/2006/relationships/image"/><Relationship Id="rId46" Target="../media/image45.png" Type="http://schemas.openxmlformats.org/officeDocument/2006/relationships/image"/><Relationship Id="rId47" Target="../media/image46.svg" Type="http://schemas.openxmlformats.org/officeDocument/2006/relationships/image"/><Relationship Id="rId48" Target="../media/image47.png" Type="http://schemas.openxmlformats.org/officeDocument/2006/relationships/image"/><Relationship Id="rId49" Target="../media/image48.svg" Type="http://schemas.openxmlformats.org/officeDocument/2006/relationships/image"/><Relationship Id="rId5" Target="../media/image4.svg" Type="http://schemas.openxmlformats.org/officeDocument/2006/relationships/image"/><Relationship Id="rId50" Target="../media/image49.png" Type="http://schemas.openxmlformats.org/officeDocument/2006/relationships/image"/><Relationship Id="rId51" Target="../media/image50.svg" Type="http://schemas.openxmlformats.org/officeDocument/2006/relationships/image"/><Relationship Id="rId52" Target="../media/image51.png" Type="http://schemas.openxmlformats.org/officeDocument/2006/relationships/image"/><Relationship Id="rId53" Target="../media/image52.svg" Type="http://schemas.openxmlformats.org/officeDocument/2006/relationships/image"/><Relationship Id="rId54" Target="../media/image53.png" Type="http://schemas.openxmlformats.org/officeDocument/2006/relationships/image"/><Relationship Id="rId55" Target="../media/image54.svg" Type="http://schemas.openxmlformats.org/officeDocument/2006/relationships/image"/><Relationship Id="rId56" Target="../media/image55.png" Type="http://schemas.openxmlformats.org/officeDocument/2006/relationships/image"/><Relationship Id="rId57" Target="../media/image56.svg" Type="http://schemas.openxmlformats.org/officeDocument/2006/relationships/image"/><Relationship Id="rId58" Target="../media/image57.png" Type="http://schemas.openxmlformats.org/officeDocument/2006/relationships/image"/><Relationship Id="rId59" Target="../media/image58.svg" Type="http://schemas.openxmlformats.org/officeDocument/2006/relationships/image"/><Relationship Id="rId6" Target="../media/image5.png" Type="http://schemas.openxmlformats.org/officeDocument/2006/relationships/image"/><Relationship Id="rId60" Target="../media/image59.png" Type="http://schemas.openxmlformats.org/officeDocument/2006/relationships/image"/><Relationship Id="rId61" Target="../media/image60.svg" Type="http://schemas.openxmlformats.org/officeDocument/2006/relationships/image"/><Relationship Id="rId62" Target="../media/image61.png" Type="http://schemas.openxmlformats.org/officeDocument/2006/relationships/image"/><Relationship Id="rId63" Target="../media/image62.svg" Type="http://schemas.openxmlformats.org/officeDocument/2006/relationships/image"/><Relationship Id="rId64" Target="../media/image63.png" Type="http://schemas.openxmlformats.org/officeDocument/2006/relationships/image"/><Relationship Id="rId65" Target="../media/image64.svg" Type="http://schemas.openxmlformats.org/officeDocument/2006/relationships/image"/><Relationship Id="rId66" Target="../media/image65.png" Type="http://schemas.openxmlformats.org/officeDocument/2006/relationships/image"/><Relationship Id="rId67" Target="../media/image66.svg" Type="http://schemas.openxmlformats.org/officeDocument/2006/relationships/image"/><Relationship Id="rId68" Target="../media/image67.png" Type="http://schemas.openxmlformats.org/officeDocument/2006/relationships/image"/><Relationship Id="rId69" Target="../media/image68.svg" Type="http://schemas.openxmlformats.org/officeDocument/2006/relationships/image"/><Relationship Id="rId7" Target="../media/image6.svg" Type="http://schemas.openxmlformats.org/officeDocument/2006/relationships/image"/><Relationship Id="rId70" Target="../media/image69.png" Type="http://schemas.openxmlformats.org/officeDocument/2006/relationships/image"/><Relationship Id="rId71" Target="../media/image70.svg" Type="http://schemas.openxmlformats.org/officeDocument/2006/relationships/image"/><Relationship Id="rId72" Target="../media/image71.png" Type="http://schemas.openxmlformats.org/officeDocument/2006/relationships/image"/><Relationship Id="rId73" Target="../media/image72.svg" Type="http://schemas.openxmlformats.org/officeDocument/2006/relationships/image"/><Relationship Id="rId74" Target="../media/image73.png" Type="http://schemas.openxmlformats.org/officeDocument/2006/relationships/image"/><Relationship Id="rId75" Target="../media/image74.svg" Type="http://schemas.openxmlformats.org/officeDocument/2006/relationships/image"/><Relationship Id="rId76" Target="../media/image75.png" Type="http://schemas.openxmlformats.org/officeDocument/2006/relationships/image"/><Relationship Id="rId77" Target="../media/image76.svg" Type="http://schemas.openxmlformats.org/officeDocument/2006/relationships/image"/><Relationship Id="rId78" Target="../media/image77.png" Type="http://schemas.openxmlformats.org/officeDocument/2006/relationships/image"/><Relationship Id="rId79" Target="../media/image78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7.png" Type="http://schemas.openxmlformats.org/officeDocument/2006/relationships/image"/><Relationship Id="rId11" Target="../media/image88.svg" Type="http://schemas.openxmlformats.org/officeDocument/2006/relationships/image"/><Relationship Id="rId12" Target="../media/image89.png" Type="http://schemas.openxmlformats.org/officeDocument/2006/relationships/image"/><Relationship Id="rId13" Target="../media/image90.svg" Type="http://schemas.openxmlformats.org/officeDocument/2006/relationships/image"/><Relationship Id="rId14" Target="../media/image91.png" Type="http://schemas.openxmlformats.org/officeDocument/2006/relationships/image"/><Relationship Id="rId15" Target="../media/image92.svg" Type="http://schemas.openxmlformats.org/officeDocument/2006/relationships/image"/><Relationship Id="rId16" Target="../media/image93.png" Type="http://schemas.openxmlformats.org/officeDocument/2006/relationships/image"/><Relationship Id="rId17" Target="../media/image94.svg" Type="http://schemas.openxmlformats.org/officeDocument/2006/relationships/image"/><Relationship Id="rId18" Target="../media/image95.png" Type="http://schemas.openxmlformats.org/officeDocument/2006/relationships/image"/><Relationship Id="rId19" Target="../media/image96.svg" Type="http://schemas.openxmlformats.org/officeDocument/2006/relationships/image"/><Relationship Id="rId2" Target="../media/image79.png" Type="http://schemas.openxmlformats.org/officeDocument/2006/relationships/image"/><Relationship Id="rId20" Target="../media/image97.png" Type="http://schemas.openxmlformats.org/officeDocument/2006/relationships/image"/><Relationship Id="rId21" Target="../media/image98.svg" Type="http://schemas.openxmlformats.org/officeDocument/2006/relationships/image"/><Relationship Id="rId22" Target="../media/image99.png" Type="http://schemas.openxmlformats.org/officeDocument/2006/relationships/image"/><Relationship Id="rId23" Target="../media/image100.svg" Type="http://schemas.openxmlformats.org/officeDocument/2006/relationships/image"/><Relationship Id="rId24" Target="../media/image101.png" Type="http://schemas.openxmlformats.org/officeDocument/2006/relationships/image"/><Relationship Id="rId25" Target="../media/image102.svg" Type="http://schemas.openxmlformats.org/officeDocument/2006/relationships/image"/><Relationship Id="rId26" Target="../media/image103.png" Type="http://schemas.openxmlformats.org/officeDocument/2006/relationships/image"/><Relationship Id="rId27" Target="../media/image104.svg" Type="http://schemas.openxmlformats.org/officeDocument/2006/relationships/image"/><Relationship Id="rId28" Target="../media/image105.png" Type="http://schemas.openxmlformats.org/officeDocument/2006/relationships/image"/><Relationship Id="rId29" Target="../media/image106.svg" Type="http://schemas.openxmlformats.org/officeDocument/2006/relationships/image"/><Relationship Id="rId3" Target="../media/image80.svg" Type="http://schemas.openxmlformats.org/officeDocument/2006/relationships/image"/><Relationship Id="rId4" Target="../media/image81.png" Type="http://schemas.openxmlformats.org/officeDocument/2006/relationships/image"/><Relationship Id="rId5" Target="../media/image82.svg" Type="http://schemas.openxmlformats.org/officeDocument/2006/relationships/image"/><Relationship Id="rId6" Target="../media/image83.png" Type="http://schemas.openxmlformats.org/officeDocument/2006/relationships/image"/><Relationship Id="rId7" Target="../media/image84.svg" Type="http://schemas.openxmlformats.org/officeDocument/2006/relationships/image"/><Relationship Id="rId8" Target="../media/image85.png" Type="http://schemas.openxmlformats.org/officeDocument/2006/relationships/image"/><Relationship Id="rId9" Target="../media/image8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5.png" Type="http://schemas.openxmlformats.org/officeDocument/2006/relationships/image"/><Relationship Id="rId11" Target="../media/image116.svg" Type="http://schemas.openxmlformats.org/officeDocument/2006/relationships/image"/><Relationship Id="rId12" Target="../media/image117.png" Type="http://schemas.openxmlformats.org/officeDocument/2006/relationships/image"/><Relationship Id="rId13" Target="../media/image118.svg" Type="http://schemas.openxmlformats.org/officeDocument/2006/relationships/image"/><Relationship Id="rId14" Target="../media/image119.png" Type="http://schemas.openxmlformats.org/officeDocument/2006/relationships/image"/><Relationship Id="rId15" Target="../media/image120.svg" Type="http://schemas.openxmlformats.org/officeDocument/2006/relationships/image"/><Relationship Id="rId16" Target="../media/image121.png" Type="http://schemas.openxmlformats.org/officeDocument/2006/relationships/image"/><Relationship Id="rId17" Target="../media/image122.svg" Type="http://schemas.openxmlformats.org/officeDocument/2006/relationships/image"/><Relationship Id="rId18" Target="../media/image123.png" Type="http://schemas.openxmlformats.org/officeDocument/2006/relationships/image"/><Relationship Id="rId19" Target="../media/image124.svg" Type="http://schemas.openxmlformats.org/officeDocument/2006/relationships/image"/><Relationship Id="rId2" Target="../media/image107.png" Type="http://schemas.openxmlformats.org/officeDocument/2006/relationships/image"/><Relationship Id="rId20" Target="../media/image125.png" Type="http://schemas.openxmlformats.org/officeDocument/2006/relationships/image"/><Relationship Id="rId21" Target="../media/image126.svg" Type="http://schemas.openxmlformats.org/officeDocument/2006/relationships/image"/><Relationship Id="rId22" Target="../media/image127.png" Type="http://schemas.openxmlformats.org/officeDocument/2006/relationships/image"/><Relationship Id="rId23" Target="../media/image128.svg" Type="http://schemas.openxmlformats.org/officeDocument/2006/relationships/image"/><Relationship Id="rId24" Target="../media/image129.png" Type="http://schemas.openxmlformats.org/officeDocument/2006/relationships/image"/><Relationship Id="rId25" Target="../media/image130.svg" Type="http://schemas.openxmlformats.org/officeDocument/2006/relationships/image"/><Relationship Id="rId26" Target="../media/image131.png" Type="http://schemas.openxmlformats.org/officeDocument/2006/relationships/image"/><Relationship Id="rId27" Target="../media/image132.svg" Type="http://schemas.openxmlformats.org/officeDocument/2006/relationships/image"/><Relationship Id="rId28" Target="../media/image133.png" Type="http://schemas.openxmlformats.org/officeDocument/2006/relationships/image"/><Relationship Id="rId29" Target="../media/image134.svg" Type="http://schemas.openxmlformats.org/officeDocument/2006/relationships/image"/><Relationship Id="rId3" Target="../media/image108.svg" Type="http://schemas.openxmlformats.org/officeDocument/2006/relationships/image"/><Relationship Id="rId30" Target="../media/image71.png" Type="http://schemas.openxmlformats.org/officeDocument/2006/relationships/image"/><Relationship Id="rId31" Target="../media/image72.svg" Type="http://schemas.openxmlformats.org/officeDocument/2006/relationships/image"/><Relationship Id="rId4" Target="../media/image109.png" Type="http://schemas.openxmlformats.org/officeDocument/2006/relationships/image"/><Relationship Id="rId5" Target="../media/image110.svg" Type="http://schemas.openxmlformats.org/officeDocument/2006/relationships/image"/><Relationship Id="rId6" Target="../media/image111.png" Type="http://schemas.openxmlformats.org/officeDocument/2006/relationships/image"/><Relationship Id="rId7" Target="../media/image112.svg" Type="http://schemas.openxmlformats.org/officeDocument/2006/relationships/image"/><Relationship Id="rId8" Target="../media/image113.png" Type="http://schemas.openxmlformats.org/officeDocument/2006/relationships/image"/><Relationship Id="rId9" Target="../media/image1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7.png" Type="http://schemas.openxmlformats.org/officeDocument/2006/relationships/image"/><Relationship Id="rId11" Target="../media/image118.svg" Type="http://schemas.openxmlformats.org/officeDocument/2006/relationships/image"/><Relationship Id="rId12" Target="../media/image119.png" Type="http://schemas.openxmlformats.org/officeDocument/2006/relationships/image"/><Relationship Id="rId13" Target="../media/image120.svg" Type="http://schemas.openxmlformats.org/officeDocument/2006/relationships/image"/><Relationship Id="rId14" Target="../media/image121.png" Type="http://schemas.openxmlformats.org/officeDocument/2006/relationships/image"/><Relationship Id="rId15" Target="../media/image122.svg" Type="http://schemas.openxmlformats.org/officeDocument/2006/relationships/image"/><Relationship Id="rId16" Target="../media/image123.png" Type="http://schemas.openxmlformats.org/officeDocument/2006/relationships/image"/><Relationship Id="rId17" Target="../media/image124.svg" Type="http://schemas.openxmlformats.org/officeDocument/2006/relationships/image"/><Relationship Id="rId18" Target="../media/image125.png" Type="http://schemas.openxmlformats.org/officeDocument/2006/relationships/image"/><Relationship Id="rId19" Target="../media/image126.svg" Type="http://schemas.openxmlformats.org/officeDocument/2006/relationships/image"/><Relationship Id="rId2" Target="../media/image109.png" Type="http://schemas.openxmlformats.org/officeDocument/2006/relationships/image"/><Relationship Id="rId20" Target="../media/image127.png" Type="http://schemas.openxmlformats.org/officeDocument/2006/relationships/image"/><Relationship Id="rId21" Target="../media/image128.svg" Type="http://schemas.openxmlformats.org/officeDocument/2006/relationships/image"/><Relationship Id="rId22" Target="../media/image129.png" Type="http://schemas.openxmlformats.org/officeDocument/2006/relationships/image"/><Relationship Id="rId23" Target="../media/image130.svg" Type="http://schemas.openxmlformats.org/officeDocument/2006/relationships/image"/><Relationship Id="rId24" Target="../media/image131.png" Type="http://schemas.openxmlformats.org/officeDocument/2006/relationships/image"/><Relationship Id="rId25" Target="../media/image132.svg" Type="http://schemas.openxmlformats.org/officeDocument/2006/relationships/image"/><Relationship Id="rId26" Target="../media/image133.png" Type="http://schemas.openxmlformats.org/officeDocument/2006/relationships/image"/><Relationship Id="rId27" Target="../media/image134.svg" Type="http://schemas.openxmlformats.org/officeDocument/2006/relationships/image"/><Relationship Id="rId28" Target="../media/image135.png" Type="http://schemas.openxmlformats.org/officeDocument/2006/relationships/image"/><Relationship Id="rId29" Target="../embeddings/oleObject1.bin" Type="http://schemas.openxmlformats.org/officeDocument/2006/relationships/oleObject"/><Relationship Id="rId3" Target="../media/image110.svg" Type="http://schemas.openxmlformats.org/officeDocument/2006/relationships/image"/><Relationship Id="rId4" Target="../media/image111.png" Type="http://schemas.openxmlformats.org/officeDocument/2006/relationships/image"/><Relationship Id="rId5" Target="../media/image112.svg" Type="http://schemas.openxmlformats.org/officeDocument/2006/relationships/image"/><Relationship Id="rId6" Target="../media/image113.png" Type="http://schemas.openxmlformats.org/officeDocument/2006/relationships/image"/><Relationship Id="rId7" Target="../media/image114.svg" Type="http://schemas.openxmlformats.org/officeDocument/2006/relationships/image"/><Relationship Id="rId8" Target="../media/image115.png" Type="http://schemas.openxmlformats.org/officeDocument/2006/relationships/image"/><Relationship Id="rId9" Target="../media/image1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5.png" Type="http://schemas.openxmlformats.org/officeDocument/2006/relationships/image"/><Relationship Id="rId11" Target="../media/image116.svg" Type="http://schemas.openxmlformats.org/officeDocument/2006/relationships/image"/><Relationship Id="rId12" Target="../media/image117.png" Type="http://schemas.openxmlformats.org/officeDocument/2006/relationships/image"/><Relationship Id="rId13" Target="../media/image118.svg" Type="http://schemas.openxmlformats.org/officeDocument/2006/relationships/image"/><Relationship Id="rId14" Target="../media/image119.png" Type="http://schemas.openxmlformats.org/officeDocument/2006/relationships/image"/><Relationship Id="rId15" Target="../media/image120.svg" Type="http://schemas.openxmlformats.org/officeDocument/2006/relationships/image"/><Relationship Id="rId16" Target="../media/image121.png" Type="http://schemas.openxmlformats.org/officeDocument/2006/relationships/image"/><Relationship Id="rId17" Target="../media/image122.svg" Type="http://schemas.openxmlformats.org/officeDocument/2006/relationships/image"/><Relationship Id="rId18" Target="../media/image123.png" Type="http://schemas.openxmlformats.org/officeDocument/2006/relationships/image"/><Relationship Id="rId19" Target="../media/image124.svg" Type="http://schemas.openxmlformats.org/officeDocument/2006/relationships/image"/><Relationship Id="rId2" Target="../media/image107.png" Type="http://schemas.openxmlformats.org/officeDocument/2006/relationships/image"/><Relationship Id="rId20" Target="../media/image125.png" Type="http://schemas.openxmlformats.org/officeDocument/2006/relationships/image"/><Relationship Id="rId21" Target="../media/image126.svg" Type="http://schemas.openxmlformats.org/officeDocument/2006/relationships/image"/><Relationship Id="rId22" Target="../media/image127.png" Type="http://schemas.openxmlformats.org/officeDocument/2006/relationships/image"/><Relationship Id="rId23" Target="../media/image128.svg" Type="http://schemas.openxmlformats.org/officeDocument/2006/relationships/image"/><Relationship Id="rId24" Target="../media/image129.png" Type="http://schemas.openxmlformats.org/officeDocument/2006/relationships/image"/><Relationship Id="rId25" Target="../media/image130.svg" Type="http://schemas.openxmlformats.org/officeDocument/2006/relationships/image"/><Relationship Id="rId26" Target="../media/image131.png" Type="http://schemas.openxmlformats.org/officeDocument/2006/relationships/image"/><Relationship Id="rId27" Target="../media/image132.svg" Type="http://schemas.openxmlformats.org/officeDocument/2006/relationships/image"/><Relationship Id="rId28" Target="../media/image133.png" Type="http://schemas.openxmlformats.org/officeDocument/2006/relationships/image"/><Relationship Id="rId29" Target="../media/image134.svg" Type="http://schemas.openxmlformats.org/officeDocument/2006/relationships/image"/><Relationship Id="rId3" Target="../media/image108.svg" Type="http://schemas.openxmlformats.org/officeDocument/2006/relationships/image"/><Relationship Id="rId4" Target="../media/image109.png" Type="http://schemas.openxmlformats.org/officeDocument/2006/relationships/image"/><Relationship Id="rId5" Target="../media/image110.svg" Type="http://schemas.openxmlformats.org/officeDocument/2006/relationships/image"/><Relationship Id="rId6" Target="../media/image111.png" Type="http://schemas.openxmlformats.org/officeDocument/2006/relationships/image"/><Relationship Id="rId7" Target="../media/image112.svg" Type="http://schemas.openxmlformats.org/officeDocument/2006/relationships/image"/><Relationship Id="rId8" Target="../media/image113.png" Type="http://schemas.openxmlformats.org/officeDocument/2006/relationships/image"/><Relationship Id="rId9" Target="../media/image1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88927" y="5126267"/>
            <a:ext cx="1888666" cy="2583995"/>
          </a:xfrm>
          <a:custGeom>
            <a:avLst/>
            <a:gdLst/>
            <a:ahLst/>
            <a:cxnLst/>
            <a:rect r="r" b="b" t="t" l="l"/>
            <a:pathLst>
              <a:path h="2583995" w="1888666">
                <a:moveTo>
                  <a:pt x="0" y="0"/>
                </a:moveTo>
                <a:lnTo>
                  <a:pt x="1888666" y="0"/>
                </a:lnTo>
                <a:lnTo>
                  <a:pt x="1888666" y="2583995"/>
                </a:lnTo>
                <a:lnTo>
                  <a:pt x="0" y="2583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88927" y="2684637"/>
            <a:ext cx="1888666" cy="2056963"/>
          </a:xfrm>
          <a:custGeom>
            <a:avLst/>
            <a:gdLst/>
            <a:ahLst/>
            <a:cxnLst/>
            <a:rect r="r" b="b" t="t" l="l"/>
            <a:pathLst>
              <a:path h="2056963" w="1888666">
                <a:moveTo>
                  <a:pt x="0" y="0"/>
                </a:moveTo>
                <a:lnTo>
                  <a:pt x="1888666" y="0"/>
                </a:lnTo>
                <a:lnTo>
                  <a:pt x="1888666" y="2056963"/>
                </a:lnTo>
                <a:lnTo>
                  <a:pt x="0" y="205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82349" y="7925523"/>
            <a:ext cx="1437633" cy="2202502"/>
          </a:xfrm>
          <a:custGeom>
            <a:avLst/>
            <a:gdLst/>
            <a:ahLst/>
            <a:cxnLst/>
            <a:rect r="r" b="b" t="t" l="l"/>
            <a:pathLst>
              <a:path h="2202502" w="1437633">
                <a:moveTo>
                  <a:pt x="0" y="0"/>
                </a:moveTo>
                <a:lnTo>
                  <a:pt x="1437633" y="0"/>
                </a:lnTo>
                <a:lnTo>
                  <a:pt x="1437633" y="2202503"/>
                </a:lnTo>
                <a:lnTo>
                  <a:pt x="0" y="2202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2769" y="9096362"/>
            <a:ext cx="1298136" cy="1103857"/>
          </a:xfrm>
          <a:custGeom>
            <a:avLst/>
            <a:gdLst/>
            <a:ahLst/>
            <a:cxnLst/>
            <a:rect r="r" b="b" t="t" l="l"/>
            <a:pathLst>
              <a:path h="1103857" w="1298136">
                <a:moveTo>
                  <a:pt x="0" y="0"/>
                </a:moveTo>
                <a:lnTo>
                  <a:pt x="1298137" y="0"/>
                </a:lnTo>
                <a:lnTo>
                  <a:pt x="1298137" y="1103857"/>
                </a:lnTo>
                <a:lnTo>
                  <a:pt x="0" y="11038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3716" y="7710262"/>
            <a:ext cx="837189" cy="1070824"/>
          </a:xfrm>
          <a:custGeom>
            <a:avLst/>
            <a:gdLst/>
            <a:ahLst/>
            <a:cxnLst/>
            <a:rect r="r" b="b" t="t" l="l"/>
            <a:pathLst>
              <a:path h="1070824" w="837189">
                <a:moveTo>
                  <a:pt x="0" y="0"/>
                </a:moveTo>
                <a:lnTo>
                  <a:pt x="837190" y="0"/>
                </a:lnTo>
                <a:lnTo>
                  <a:pt x="837190" y="1070824"/>
                </a:lnTo>
                <a:lnTo>
                  <a:pt x="0" y="1070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1307" y="6504556"/>
            <a:ext cx="969599" cy="1039531"/>
          </a:xfrm>
          <a:custGeom>
            <a:avLst/>
            <a:gdLst/>
            <a:ahLst/>
            <a:cxnLst/>
            <a:rect r="r" b="b" t="t" l="l"/>
            <a:pathLst>
              <a:path h="1039531" w="969599">
                <a:moveTo>
                  <a:pt x="0" y="0"/>
                </a:moveTo>
                <a:lnTo>
                  <a:pt x="969599" y="0"/>
                </a:lnTo>
                <a:lnTo>
                  <a:pt x="969599" y="1039531"/>
                </a:lnTo>
                <a:lnTo>
                  <a:pt x="0" y="10395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5024" y="5126267"/>
            <a:ext cx="1075882" cy="1291998"/>
          </a:xfrm>
          <a:custGeom>
            <a:avLst/>
            <a:gdLst/>
            <a:ahLst/>
            <a:cxnLst/>
            <a:rect r="r" b="b" t="t" l="l"/>
            <a:pathLst>
              <a:path h="1291998" w="1075882">
                <a:moveTo>
                  <a:pt x="0" y="0"/>
                </a:moveTo>
                <a:lnTo>
                  <a:pt x="1075882" y="0"/>
                </a:lnTo>
                <a:lnTo>
                  <a:pt x="1075882" y="1291998"/>
                </a:lnTo>
                <a:lnTo>
                  <a:pt x="0" y="12919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20501" y="3643960"/>
            <a:ext cx="1180405" cy="1363913"/>
          </a:xfrm>
          <a:custGeom>
            <a:avLst/>
            <a:gdLst/>
            <a:ahLst/>
            <a:cxnLst/>
            <a:rect r="r" b="b" t="t" l="l"/>
            <a:pathLst>
              <a:path h="1363913" w="1180405">
                <a:moveTo>
                  <a:pt x="0" y="0"/>
                </a:moveTo>
                <a:lnTo>
                  <a:pt x="1180405" y="0"/>
                </a:lnTo>
                <a:lnTo>
                  <a:pt x="1180405" y="1363913"/>
                </a:lnTo>
                <a:lnTo>
                  <a:pt x="0" y="1363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19847" y="5573957"/>
            <a:ext cx="1174152" cy="1273735"/>
          </a:xfrm>
          <a:custGeom>
            <a:avLst/>
            <a:gdLst/>
            <a:ahLst/>
            <a:cxnLst/>
            <a:rect r="r" b="b" t="t" l="l"/>
            <a:pathLst>
              <a:path h="1273735" w="1174152">
                <a:moveTo>
                  <a:pt x="0" y="0"/>
                </a:moveTo>
                <a:lnTo>
                  <a:pt x="1174152" y="0"/>
                </a:lnTo>
                <a:lnTo>
                  <a:pt x="1174152" y="1273735"/>
                </a:lnTo>
                <a:lnTo>
                  <a:pt x="0" y="12737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75357" y="9013238"/>
            <a:ext cx="867576" cy="1186982"/>
          </a:xfrm>
          <a:custGeom>
            <a:avLst/>
            <a:gdLst/>
            <a:ahLst/>
            <a:cxnLst/>
            <a:rect r="r" b="b" t="t" l="l"/>
            <a:pathLst>
              <a:path h="1186982" w="867576">
                <a:moveTo>
                  <a:pt x="0" y="0"/>
                </a:moveTo>
                <a:lnTo>
                  <a:pt x="867576" y="0"/>
                </a:lnTo>
                <a:lnTo>
                  <a:pt x="867576" y="1186981"/>
                </a:lnTo>
                <a:lnTo>
                  <a:pt x="0" y="118698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5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85355" y="289695"/>
            <a:ext cx="1663249" cy="2569627"/>
          </a:xfrm>
          <a:custGeom>
            <a:avLst/>
            <a:gdLst/>
            <a:ahLst/>
            <a:cxnLst/>
            <a:rect r="r" b="b" t="t" l="l"/>
            <a:pathLst>
              <a:path h="2569627" w="1663249">
                <a:moveTo>
                  <a:pt x="0" y="0"/>
                </a:moveTo>
                <a:lnTo>
                  <a:pt x="1663250" y="0"/>
                </a:lnTo>
                <a:lnTo>
                  <a:pt x="1663250" y="2569627"/>
                </a:lnTo>
                <a:lnTo>
                  <a:pt x="0" y="25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5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549849" y="1725585"/>
            <a:ext cx="1184095" cy="1284521"/>
          </a:xfrm>
          <a:custGeom>
            <a:avLst/>
            <a:gdLst/>
            <a:ahLst/>
            <a:cxnLst/>
            <a:rect r="r" b="b" t="t" l="l"/>
            <a:pathLst>
              <a:path h="1284521" w="1184095">
                <a:moveTo>
                  <a:pt x="0" y="0"/>
                </a:moveTo>
                <a:lnTo>
                  <a:pt x="1184095" y="0"/>
                </a:lnTo>
                <a:lnTo>
                  <a:pt x="1184095" y="1284521"/>
                </a:lnTo>
                <a:lnTo>
                  <a:pt x="0" y="12845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209328" y="5329791"/>
            <a:ext cx="1062634" cy="1227834"/>
          </a:xfrm>
          <a:custGeom>
            <a:avLst/>
            <a:gdLst/>
            <a:ahLst/>
            <a:cxnLst/>
            <a:rect r="r" b="b" t="t" l="l"/>
            <a:pathLst>
              <a:path h="1227834" w="1062634">
                <a:moveTo>
                  <a:pt x="0" y="0"/>
                </a:moveTo>
                <a:lnTo>
                  <a:pt x="1062634" y="0"/>
                </a:lnTo>
                <a:lnTo>
                  <a:pt x="1062634" y="1227834"/>
                </a:lnTo>
                <a:lnTo>
                  <a:pt x="0" y="122783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994905" y="4000706"/>
            <a:ext cx="2398189" cy="1329085"/>
          </a:xfrm>
          <a:custGeom>
            <a:avLst/>
            <a:gdLst/>
            <a:ahLst/>
            <a:cxnLst/>
            <a:rect r="r" b="b" t="t" l="l"/>
            <a:pathLst>
              <a:path h="1329085" w="2398189">
                <a:moveTo>
                  <a:pt x="0" y="0"/>
                </a:moveTo>
                <a:lnTo>
                  <a:pt x="2398189" y="0"/>
                </a:lnTo>
                <a:lnTo>
                  <a:pt x="2398189" y="1329085"/>
                </a:lnTo>
                <a:lnTo>
                  <a:pt x="0" y="132908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528048" y="9026774"/>
            <a:ext cx="1199961" cy="2135852"/>
          </a:xfrm>
          <a:custGeom>
            <a:avLst/>
            <a:gdLst/>
            <a:ahLst/>
            <a:cxnLst/>
            <a:rect r="r" b="b" t="t" l="l"/>
            <a:pathLst>
              <a:path h="2135852" w="1199961">
                <a:moveTo>
                  <a:pt x="0" y="0"/>
                </a:moveTo>
                <a:lnTo>
                  <a:pt x="1199960" y="0"/>
                </a:lnTo>
                <a:lnTo>
                  <a:pt x="1199960" y="2135853"/>
                </a:lnTo>
                <a:lnTo>
                  <a:pt x="0" y="213585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50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490989" y="5992147"/>
            <a:ext cx="1084157" cy="1187821"/>
          </a:xfrm>
          <a:custGeom>
            <a:avLst/>
            <a:gdLst/>
            <a:ahLst/>
            <a:cxnLst/>
            <a:rect r="r" b="b" t="t" l="l"/>
            <a:pathLst>
              <a:path h="1187821" w="1084157">
                <a:moveTo>
                  <a:pt x="0" y="0"/>
                </a:moveTo>
                <a:lnTo>
                  <a:pt x="1084157" y="0"/>
                </a:lnTo>
                <a:lnTo>
                  <a:pt x="1084157" y="1187821"/>
                </a:lnTo>
                <a:lnTo>
                  <a:pt x="0" y="118782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521794" y="5051998"/>
            <a:ext cx="1206214" cy="724888"/>
          </a:xfrm>
          <a:custGeom>
            <a:avLst/>
            <a:gdLst/>
            <a:ahLst/>
            <a:cxnLst/>
            <a:rect r="r" b="b" t="t" l="l"/>
            <a:pathLst>
              <a:path h="724888" w="1206214">
                <a:moveTo>
                  <a:pt x="0" y="0"/>
                </a:moveTo>
                <a:lnTo>
                  <a:pt x="1206214" y="0"/>
                </a:lnTo>
                <a:lnTo>
                  <a:pt x="1206214" y="724888"/>
                </a:lnTo>
                <a:lnTo>
                  <a:pt x="0" y="72488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456526" y="7381849"/>
            <a:ext cx="1206214" cy="1727651"/>
          </a:xfrm>
          <a:custGeom>
            <a:avLst/>
            <a:gdLst/>
            <a:ahLst/>
            <a:cxnLst/>
            <a:rect r="r" b="b" t="t" l="l"/>
            <a:pathLst>
              <a:path h="1727651" w="1206214">
                <a:moveTo>
                  <a:pt x="0" y="0"/>
                </a:moveTo>
                <a:lnTo>
                  <a:pt x="1206214" y="0"/>
                </a:lnTo>
                <a:lnTo>
                  <a:pt x="1206214" y="1727650"/>
                </a:lnTo>
                <a:lnTo>
                  <a:pt x="0" y="172765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alphaModFix amt="50000"/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521794" y="3690358"/>
            <a:ext cx="1053352" cy="1243227"/>
          </a:xfrm>
          <a:custGeom>
            <a:avLst/>
            <a:gdLst/>
            <a:ahLst/>
            <a:cxnLst/>
            <a:rect r="r" b="b" t="t" l="l"/>
            <a:pathLst>
              <a:path h="1243227" w="1053352">
                <a:moveTo>
                  <a:pt x="0" y="0"/>
                </a:moveTo>
                <a:lnTo>
                  <a:pt x="1053352" y="0"/>
                </a:lnTo>
                <a:lnTo>
                  <a:pt x="1053352" y="1243226"/>
                </a:lnTo>
                <a:lnTo>
                  <a:pt x="0" y="124322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051018" y="7179968"/>
            <a:ext cx="1571085" cy="1597221"/>
          </a:xfrm>
          <a:custGeom>
            <a:avLst/>
            <a:gdLst/>
            <a:ahLst/>
            <a:cxnLst/>
            <a:rect r="r" b="b" t="t" l="l"/>
            <a:pathLst>
              <a:path h="1597221" w="1571085">
                <a:moveTo>
                  <a:pt x="0" y="0"/>
                </a:moveTo>
                <a:lnTo>
                  <a:pt x="1571085" y="0"/>
                </a:lnTo>
                <a:lnTo>
                  <a:pt x="1571085" y="1597221"/>
                </a:lnTo>
                <a:lnTo>
                  <a:pt x="0" y="1597221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alphaModFix amt="50000"/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836561" y="7544087"/>
            <a:ext cx="837189" cy="1070824"/>
          </a:xfrm>
          <a:custGeom>
            <a:avLst/>
            <a:gdLst/>
            <a:ahLst/>
            <a:cxnLst/>
            <a:rect r="r" b="b" t="t" l="l"/>
            <a:pathLst>
              <a:path h="1070824" w="837189">
                <a:moveTo>
                  <a:pt x="0" y="0"/>
                </a:moveTo>
                <a:lnTo>
                  <a:pt x="837189" y="0"/>
                </a:lnTo>
                <a:lnTo>
                  <a:pt x="837189" y="1070824"/>
                </a:lnTo>
                <a:lnTo>
                  <a:pt x="0" y="107082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alphaModFix amt="50000"/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448011" y="-195796"/>
            <a:ext cx="1261148" cy="2052164"/>
          </a:xfrm>
          <a:custGeom>
            <a:avLst/>
            <a:gdLst/>
            <a:ahLst/>
            <a:cxnLst/>
            <a:rect r="r" b="b" t="t" l="l"/>
            <a:pathLst>
              <a:path h="2052164" w="1261148">
                <a:moveTo>
                  <a:pt x="0" y="0"/>
                </a:moveTo>
                <a:lnTo>
                  <a:pt x="1261149" y="0"/>
                </a:lnTo>
                <a:lnTo>
                  <a:pt x="1261149" y="2052164"/>
                </a:lnTo>
                <a:lnTo>
                  <a:pt x="0" y="2052164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alphaModFix amt="50000"/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145659" y="9724337"/>
            <a:ext cx="5176570" cy="2879720"/>
          </a:xfrm>
          <a:custGeom>
            <a:avLst/>
            <a:gdLst/>
            <a:ahLst/>
            <a:cxnLst/>
            <a:rect r="r" b="b" t="t" l="l"/>
            <a:pathLst>
              <a:path h="2879720" w="5176570">
                <a:moveTo>
                  <a:pt x="0" y="0"/>
                </a:moveTo>
                <a:lnTo>
                  <a:pt x="5176570" y="0"/>
                </a:lnTo>
                <a:lnTo>
                  <a:pt x="5176570" y="2879720"/>
                </a:lnTo>
                <a:lnTo>
                  <a:pt x="0" y="287972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alphaModFix amt="50000"/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078586" y="-1771263"/>
            <a:ext cx="3094121" cy="4649635"/>
          </a:xfrm>
          <a:custGeom>
            <a:avLst/>
            <a:gdLst/>
            <a:ahLst/>
            <a:cxnLst/>
            <a:rect r="r" b="b" t="t" l="l"/>
            <a:pathLst>
              <a:path h="4649635" w="3094121">
                <a:moveTo>
                  <a:pt x="0" y="0"/>
                </a:moveTo>
                <a:lnTo>
                  <a:pt x="3094121" y="0"/>
                </a:lnTo>
                <a:lnTo>
                  <a:pt x="3094121" y="4649635"/>
                </a:lnTo>
                <a:lnTo>
                  <a:pt x="0" y="4649635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alphaModFix amt="50000"/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028931" y="6797438"/>
            <a:ext cx="2780613" cy="2896472"/>
          </a:xfrm>
          <a:custGeom>
            <a:avLst/>
            <a:gdLst/>
            <a:ahLst/>
            <a:cxnLst/>
            <a:rect r="r" b="b" t="t" l="l"/>
            <a:pathLst>
              <a:path h="2896472" w="2780613">
                <a:moveTo>
                  <a:pt x="0" y="0"/>
                </a:moveTo>
                <a:lnTo>
                  <a:pt x="2780613" y="0"/>
                </a:lnTo>
                <a:lnTo>
                  <a:pt x="2780613" y="2896472"/>
                </a:lnTo>
                <a:lnTo>
                  <a:pt x="0" y="2896472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alphaModFix amt="50000"/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5400000">
            <a:off x="5042047" y="9017852"/>
            <a:ext cx="1206214" cy="724888"/>
          </a:xfrm>
          <a:custGeom>
            <a:avLst/>
            <a:gdLst/>
            <a:ahLst/>
            <a:cxnLst/>
            <a:rect r="r" b="b" t="t" l="l"/>
            <a:pathLst>
              <a:path h="724888" w="1206214">
                <a:moveTo>
                  <a:pt x="0" y="0"/>
                </a:moveTo>
                <a:lnTo>
                  <a:pt x="1206215" y="0"/>
                </a:lnTo>
                <a:lnTo>
                  <a:pt x="1206215" y="724889"/>
                </a:lnTo>
                <a:lnTo>
                  <a:pt x="0" y="72488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alphaModFix amt="50000"/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952941" y="6992174"/>
            <a:ext cx="2622343" cy="1622737"/>
          </a:xfrm>
          <a:custGeom>
            <a:avLst/>
            <a:gdLst/>
            <a:ahLst/>
            <a:cxnLst/>
            <a:rect r="r" b="b" t="t" l="l"/>
            <a:pathLst>
              <a:path h="1622737" w="2622343">
                <a:moveTo>
                  <a:pt x="0" y="0"/>
                </a:moveTo>
                <a:lnTo>
                  <a:pt x="2622343" y="0"/>
                </a:lnTo>
                <a:lnTo>
                  <a:pt x="2622343" y="1622737"/>
                </a:lnTo>
                <a:lnTo>
                  <a:pt x="0" y="1622737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alphaModFix amt="50000"/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974467" y="3122473"/>
            <a:ext cx="1568044" cy="1756465"/>
          </a:xfrm>
          <a:custGeom>
            <a:avLst/>
            <a:gdLst/>
            <a:ahLst/>
            <a:cxnLst/>
            <a:rect r="r" b="b" t="t" l="l"/>
            <a:pathLst>
              <a:path h="1756465" w="1568044">
                <a:moveTo>
                  <a:pt x="0" y="0"/>
                </a:moveTo>
                <a:lnTo>
                  <a:pt x="1568045" y="0"/>
                </a:lnTo>
                <a:lnTo>
                  <a:pt x="1568045" y="1756465"/>
                </a:lnTo>
                <a:lnTo>
                  <a:pt x="0" y="1756465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6834379" y="4979154"/>
            <a:ext cx="2195899" cy="1912804"/>
          </a:xfrm>
          <a:custGeom>
            <a:avLst/>
            <a:gdLst/>
            <a:ahLst/>
            <a:cxnLst/>
            <a:rect r="r" b="b" t="t" l="l"/>
            <a:pathLst>
              <a:path h="1912804" w="2195899">
                <a:moveTo>
                  <a:pt x="0" y="0"/>
                </a:moveTo>
                <a:lnTo>
                  <a:pt x="2195899" y="0"/>
                </a:lnTo>
                <a:lnTo>
                  <a:pt x="2195899" y="1912804"/>
                </a:lnTo>
                <a:lnTo>
                  <a:pt x="0" y="1912804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188499" y="4069952"/>
            <a:ext cx="1888666" cy="2583995"/>
          </a:xfrm>
          <a:custGeom>
            <a:avLst/>
            <a:gdLst/>
            <a:ahLst/>
            <a:cxnLst/>
            <a:rect r="r" b="b" t="t" l="l"/>
            <a:pathLst>
              <a:path h="2583995" w="1888666">
                <a:moveTo>
                  <a:pt x="0" y="0"/>
                </a:moveTo>
                <a:lnTo>
                  <a:pt x="1888666" y="0"/>
                </a:lnTo>
                <a:lnTo>
                  <a:pt x="1888666" y="2583996"/>
                </a:lnTo>
                <a:lnTo>
                  <a:pt x="0" y="258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502112" y="99815"/>
            <a:ext cx="1678406" cy="1820756"/>
          </a:xfrm>
          <a:custGeom>
            <a:avLst/>
            <a:gdLst/>
            <a:ahLst/>
            <a:cxnLst/>
            <a:rect r="r" b="b" t="t" l="l"/>
            <a:pathLst>
              <a:path h="1820756" w="1678406">
                <a:moveTo>
                  <a:pt x="0" y="0"/>
                </a:moveTo>
                <a:lnTo>
                  <a:pt x="1678406" y="0"/>
                </a:lnTo>
                <a:lnTo>
                  <a:pt x="1678406" y="1820756"/>
                </a:lnTo>
                <a:lnTo>
                  <a:pt x="0" y="1820756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alphaModFix amt="50000"/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2342420">
            <a:off x="8640077" y="9233982"/>
            <a:ext cx="1289006" cy="1498844"/>
          </a:xfrm>
          <a:custGeom>
            <a:avLst/>
            <a:gdLst/>
            <a:ahLst/>
            <a:cxnLst/>
            <a:rect r="r" b="b" t="t" l="l"/>
            <a:pathLst>
              <a:path h="1498844" w="1289006">
                <a:moveTo>
                  <a:pt x="0" y="0"/>
                </a:moveTo>
                <a:lnTo>
                  <a:pt x="1289006" y="0"/>
                </a:lnTo>
                <a:lnTo>
                  <a:pt x="1289006" y="1498844"/>
                </a:lnTo>
                <a:lnTo>
                  <a:pt x="0" y="1498844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alphaModFix amt="50000"/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801875" y="2066462"/>
            <a:ext cx="1888666" cy="2056963"/>
          </a:xfrm>
          <a:custGeom>
            <a:avLst/>
            <a:gdLst/>
            <a:ahLst/>
            <a:cxnLst/>
            <a:rect r="r" b="b" t="t" l="l"/>
            <a:pathLst>
              <a:path h="2056963" w="1888666">
                <a:moveTo>
                  <a:pt x="0" y="0"/>
                </a:moveTo>
                <a:lnTo>
                  <a:pt x="1888666" y="0"/>
                </a:lnTo>
                <a:lnTo>
                  <a:pt x="1888666" y="2056963"/>
                </a:lnTo>
                <a:lnTo>
                  <a:pt x="0" y="205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730859" y="5869619"/>
            <a:ext cx="1437633" cy="2202502"/>
          </a:xfrm>
          <a:custGeom>
            <a:avLst/>
            <a:gdLst/>
            <a:ahLst/>
            <a:cxnLst/>
            <a:rect r="r" b="b" t="t" l="l"/>
            <a:pathLst>
              <a:path h="2202502" w="1437633">
                <a:moveTo>
                  <a:pt x="0" y="0"/>
                </a:moveTo>
                <a:lnTo>
                  <a:pt x="1437634" y="0"/>
                </a:lnTo>
                <a:lnTo>
                  <a:pt x="1437634" y="2202502"/>
                </a:lnTo>
                <a:lnTo>
                  <a:pt x="0" y="2202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1180518" y="7673332"/>
            <a:ext cx="1298136" cy="1103857"/>
          </a:xfrm>
          <a:custGeom>
            <a:avLst/>
            <a:gdLst/>
            <a:ahLst/>
            <a:cxnLst/>
            <a:rect r="r" b="b" t="t" l="l"/>
            <a:pathLst>
              <a:path h="1103857" w="1298136">
                <a:moveTo>
                  <a:pt x="0" y="0"/>
                </a:moveTo>
                <a:lnTo>
                  <a:pt x="1298136" y="0"/>
                </a:lnTo>
                <a:lnTo>
                  <a:pt x="1298136" y="1103857"/>
                </a:lnTo>
                <a:lnTo>
                  <a:pt x="0" y="11038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0809630" y="1437496"/>
            <a:ext cx="837189" cy="1070824"/>
          </a:xfrm>
          <a:custGeom>
            <a:avLst/>
            <a:gdLst/>
            <a:ahLst/>
            <a:cxnLst/>
            <a:rect r="r" b="b" t="t" l="l"/>
            <a:pathLst>
              <a:path h="1070824" w="837189">
                <a:moveTo>
                  <a:pt x="0" y="0"/>
                </a:moveTo>
                <a:lnTo>
                  <a:pt x="837189" y="0"/>
                </a:lnTo>
                <a:lnTo>
                  <a:pt x="837189" y="1070824"/>
                </a:lnTo>
                <a:lnTo>
                  <a:pt x="0" y="1070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746208" y="8493472"/>
            <a:ext cx="969599" cy="1039531"/>
          </a:xfrm>
          <a:custGeom>
            <a:avLst/>
            <a:gdLst/>
            <a:ahLst/>
            <a:cxnLst/>
            <a:rect r="r" b="b" t="t" l="l"/>
            <a:pathLst>
              <a:path h="1039531" w="969599">
                <a:moveTo>
                  <a:pt x="0" y="0"/>
                </a:moveTo>
                <a:lnTo>
                  <a:pt x="969599" y="0"/>
                </a:lnTo>
                <a:lnTo>
                  <a:pt x="969599" y="1039531"/>
                </a:lnTo>
                <a:lnTo>
                  <a:pt x="0" y="10395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936622" y="4123425"/>
            <a:ext cx="1075882" cy="1291998"/>
          </a:xfrm>
          <a:custGeom>
            <a:avLst/>
            <a:gdLst/>
            <a:ahLst/>
            <a:cxnLst/>
            <a:rect r="r" b="b" t="t" l="l"/>
            <a:pathLst>
              <a:path h="1291998" w="1075882">
                <a:moveTo>
                  <a:pt x="0" y="0"/>
                </a:moveTo>
                <a:lnTo>
                  <a:pt x="1075882" y="0"/>
                </a:lnTo>
                <a:lnTo>
                  <a:pt x="1075882" y="1291997"/>
                </a:lnTo>
                <a:lnTo>
                  <a:pt x="0" y="1291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278729" y="9296329"/>
            <a:ext cx="1470393" cy="1374149"/>
          </a:xfrm>
          <a:custGeom>
            <a:avLst/>
            <a:gdLst/>
            <a:ahLst/>
            <a:cxnLst/>
            <a:rect r="r" b="b" t="t" l="l"/>
            <a:pathLst>
              <a:path h="1374149" w="1470393">
                <a:moveTo>
                  <a:pt x="0" y="0"/>
                </a:moveTo>
                <a:lnTo>
                  <a:pt x="1470393" y="0"/>
                </a:lnTo>
                <a:lnTo>
                  <a:pt x="1470393" y="1374149"/>
                </a:lnTo>
                <a:lnTo>
                  <a:pt x="0" y="1374149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alphaModFix amt="50000"/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9210425" y="4311971"/>
            <a:ext cx="1180405" cy="1363913"/>
          </a:xfrm>
          <a:custGeom>
            <a:avLst/>
            <a:gdLst/>
            <a:ahLst/>
            <a:cxnLst/>
            <a:rect r="r" b="b" t="t" l="l"/>
            <a:pathLst>
              <a:path h="1363913" w="1180405">
                <a:moveTo>
                  <a:pt x="0" y="0"/>
                </a:moveTo>
                <a:lnTo>
                  <a:pt x="1180405" y="0"/>
                </a:lnTo>
                <a:lnTo>
                  <a:pt x="1180405" y="1363913"/>
                </a:lnTo>
                <a:lnTo>
                  <a:pt x="0" y="1363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5873713">
            <a:off x="11138532" y="523117"/>
            <a:ext cx="2142454" cy="1187356"/>
          </a:xfrm>
          <a:custGeom>
            <a:avLst/>
            <a:gdLst/>
            <a:ahLst/>
            <a:cxnLst/>
            <a:rect r="r" b="b" t="t" l="l"/>
            <a:pathLst>
              <a:path h="1187356" w="2142454">
                <a:moveTo>
                  <a:pt x="0" y="0"/>
                </a:moveTo>
                <a:lnTo>
                  <a:pt x="2142455" y="0"/>
                </a:lnTo>
                <a:lnTo>
                  <a:pt x="2142455" y="1187356"/>
                </a:lnTo>
                <a:lnTo>
                  <a:pt x="0" y="1187356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alphaModFix amt="50000"/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3172551" y="5992147"/>
            <a:ext cx="1199961" cy="2135852"/>
          </a:xfrm>
          <a:custGeom>
            <a:avLst/>
            <a:gdLst/>
            <a:ahLst/>
            <a:cxnLst/>
            <a:rect r="r" b="b" t="t" l="l"/>
            <a:pathLst>
              <a:path h="2135852" w="1199961">
                <a:moveTo>
                  <a:pt x="0" y="0"/>
                </a:moveTo>
                <a:lnTo>
                  <a:pt x="1199961" y="0"/>
                </a:lnTo>
                <a:lnTo>
                  <a:pt x="1199961" y="2135853"/>
                </a:lnTo>
                <a:lnTo>
                  <a:pt x="0" y="213585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2104303" y="8777189"/>
            <a:ext cx="1283957" cy="1398369"/>
          </a:xfrm>
          <a:custGeom>
            <a:avLst/>
            <a:gdLst/>
            <a:ahLst/>
            <a:cxnLst/>
            <a:rect r="r" b="b" t="t" l="l"/>
            <a:pathLst>
              <a:path h="1398369" w="1283957">
                <a:moveTo>
                  <a:pt x="0" y="0"/>
                </a:moveTo>
                <a:lnTo>
                  <a:pt x="1283957" y="0"/>
                </a:lnTo>
                <a:lnTo>
                  <a:pt x="1283957" y="1398370"/>
                </a:lnTo>
                <a:lnTo>
                  <a:pt x="0" y="1398370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alphaModFix amt="50000"/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474563" y="5935556"/>
            <a:ext cx="1342807" cy="1471203"/>
          </a:xfrm>
          <a:custGeom>
            <a:avLst/>
            <a:gdLst/>
            <a:ahLst/>
            <a:cxnLst/>
            <a:rect r="r" b="b" t="t" l="l"/>
            <a:pathLst>
              <a:path h="1471203" w="1342807">
                <a:moveTo>
                  <a:pt x="0" y="0"/>
                </a:moveTo>
                <a:lnTo>
                  <a:pt x="1342808" y="0"/>
                </a:lnTo>
                <a:lnTo>
                  <a:pt x="1342808" y="1471203"/>
                </a:lnTo>
                <a:lnTo>
                  <a:pt x="0" y="147120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2379916" y="4624530"/>
            <a:ext cx="1843253" cy="1107724"/>
          </a:xfrm>
          <a:custGeom>
            <a:avLst/>
            <a:gdLst/>
            <a:ahLst/>
            <a:cxnLst/>
            <a:rect r="r" b="b" t="t" l="l"/>
            <a:pathLst>
              <a:path h="1107724" w="1843253">
                <a:moveTo>
                  <a:pt x="0" y="0"/>
                </a:moveTo>
                <a:lnTo>
                  <a:pt x="1843253" y="0"/>
                </a:lnTo>
                <a:lnTo>
                  <a:pt x="1843253" y="1107724"/>
                </a:lnTo>
                <a:lnTo>
                  <a:pt x="0" y="110772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3782144" y="168583"/>
            <a:ext cx="1447569" cy="1683220"/>
          </a:xfrm>
          <a:custGeom>
            <a:avLst/>
            <a:gdLst/>
            <a:ahLst/>
            <a:cxnLst/>
            <a:rect r="r" b="b" t="t" l="l"/>
            <a:pathLst>
              <a:path h="1683220" w="1447569">
                <a:moveTo>
                  <a:pt x="0" y="0"/>
                </a:moveTo>
                <a:lnTo>
                  <a:pt x="1447569" y="0"/>
                </a:lnTo>
                <a:lnTo>
                  <a:pt x="1447569" y="1683220"/>
                </a:lnTo>
                <a:lnTo>
                  <a:pt x="0" y="1683220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alphaModFix amt="50000"/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4179981" y="1686399"/>
            <a:ext cx="1779188" cy="2548317"/>
          </a:xfrm>
          <a:custGeom>
            <a:avLst/>
            <a:gdLst/>
            <a:ahLst/>
            <a:cxnLst/>
            <a:rect r="r" b="b" t="t" l="l"/>
            <a:pathLst>
              <a:path h="2548317" w="1779188">
                <a:moveTo>
                  <a:pt x="0" y="0"/>
                </a:moveTo>
                <a:lnTo>
                  <a:pt x="1779188" y="0"/>
                </a:lnTo>
                <a:lnTo>
                  <a:pt x="1779188" y="2548316"/>
                </a:lnTo>
                <a:lnTo>
                  <a:pt x="0" y="254831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0947887" y="2684637"/>
            <a:ext cx="1053352" cy="1243227"/>
          </a:xfrm>
          <a:custGeom>
            <a:avLst/>
            <a:gdLst/>
            <a:ahLst/>
            <a:cxnLst/>
            <a:rect r="r" b="b" t="t" l="l"/>
            <a:pathLst>
              <a:path h="1243227" w="1053352">
                <a:moveTo>
                  <a:pt x="0" y="0"/>
                </a:moveTo>
                <a:lnTo>
                  <a:pt x="1053352" y="0"/>
                </a:lnTo>
                <a:lnTo>
                  <a:pt x="1053352" y="1243227"/>
                </a:lnTo>
                <a:lnTo>
                  <a:pt x="0" y="124322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2442524" y="2508320"/>
            <a:ext cx="1446854" cy="1912909"/>
          </a:xfrm>
          <a:custGeom>
            <a:avLst/>
            <a:gdLst/>
            <a:ahLst/>
            <a:cxnLst/>
            <a:rect r="r" b="b" t="t" l="l"/>
            <a:pathLst>
              <a:path h="1912909" w="1446854">
                <a:moveTo>
                  <a:pt x="0" y="0"/>
                </a:moveTo>
                <a:lnTo>
                  <a:pt x="1446855" y="0"/>
                </a:lnTo>
                <a:lnTo>
                  <a:pt x="1446855" y="1912908"/>
                </a:lnTo>
                <a:lnTo>
                  <a:pt x="0" y="1912908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3035649" y="840063"/>
            <a:ext cx="660390" cy="1011740"/>
          </a:xfrm>
          <a:custGeom>
            <a:avLst/>
            <a:gdLst/>
            <a:ahLst/>
            <a:cxnLst/>
            <a:rect r="r" b="b" t="t" l="l"/>
            <a:pathLst>
              <a:path h="1011740" w="660390">
                <a:moveTo>
                  <a:pt x="0" y="0"/>
                </a:moveTo>
                <a:lnTo>
                  <a:pt x="660390" y="0"/>
                </a:lnTo>
                <a:lnTo>
                  <a:pt x="660390" y="1011740"/>
                </a:lnTo>
                <a:lnTo>
                  <a:pt x="0" y="1011740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alphaModFix amt="50000"/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4589113" y="4297197"/>
            <a:ext cx="1180405" cy="1363913"/>
          </a:xfrm>
          <a:custGeom>
            <a:avLst/>
            <a:gdLst/>
            <a:ahLst/>
            <a:cxnLst/>
            <a:rect r="r" b="b" t="t" l="l"/>
            <a:pathLst>
              <a:path h="1363913" w="1180405">
                <a:moveTo>
                  <a:pt x="0" y="0"/>
                </a:moveTo>
                <a:lnTo>
                  <a:pt x="1180404" y="0"/>
                </a:lnTo>
                <a:lnTo>
                  <a:pt x="1180404" y="1363913"/>
                </a:lnTo>
                <a:lnTo>
                  <a:pt x="0" y="13639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3311348" y="9837952"/>
            <a:ext cx="1206214" cy="724888"/>
          </a:xfrm>
          <a:custGeom>
            <a:avLst/>
            <a:gdLst/>
            <a:ahLst/>
            <a:cxnLst/>
            <a:rect r="r" b="b" t="t" l="l"/>
            <a:pathLst>
              <a:path h="724888" w="1206214">
                <a:moveTo>
                  <a:pt x="0" y="0"/>
                </a:moveTo>
                <a:lnTo>
                  <a:pt x="1206215" y="0"/>
                </a:lnTo>
                <a:lnTo>
                  <a:pt x="1206215" y="724888"/>
                </a:lnTo>
                <a:lnTo>
                  <a:pt x="0" y="72488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alphaModFix amt="50000"/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3494162" y="8289776"/>
            <a:ext cx="1053352" cy="1243227"/>
          </a:xfrm>
          <a:custGeom>
            <a:avLst/>
            <a:gdLst/>
            <a:ahLst/>
            <a:cxnLst/>
            <a:rect r="r" b="b" t="t" l="l"/>
            <a:pathLst>
              <a:path h="1243227" w="1053352">
                <a:moveTo>
                  <a:pt x="0" y="0"/>
                </a:moveTo>
                <a:lnTo>
                  <a:pt x="1053352" y="0"/>
                </a:lnTo>
                <a:lnTo>
                  <a:pt x="1053352" y="1243227"/>
                </a:lnTo>
                <a:lnTo>
                  <a:pt x="0" y="124322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alphaModFix amt="50000"/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16406844" y="2521748"/>
            <a:ext cx="1267728" cy="1464812"/>
          </a:xfrm>
          <a:custGeom>
            <a:avLst/>
            <a:gdLst/>
            <a:ahLst/>
            <a:cxnLst/>
            <a:rect r="r" b="b" t="t" l="l"/>
            <a:pathLst>
              <a:path h="1464812" w="1267728">
                <a:moveTo>
                  <a:pt x="0" y="0"/>
                </a:moveTo>
                <a:lnTo>
                  <a:pt x="1267728" y="0"/>
                </a:lnTo>
                <a:lnTo>
                  <a:pt x="1267728" y="1464812"/>
                </a:lnTo>
                <a:lnTo>
                  <a:pt x="0" y="14648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8128996" y="4494421"/>
            <a:ext cx="1053352" cy="1243227"/>
          </a:xfrm>
          <a:custGeom>
            <a:avLst/>
            <a:gdLst/>
            <a:ahLst/>
            <a:cxnLst/>
            <a:rect r="r" b="b" t="t" l="l"/>
            <a:pathLst>
              <a:path h="1243227" w="1053352">
                <a:moveTo>
                  <a:pt x="0" y="0"/>
                </a:moveTo>
                <a:lnTo>
                  <a:pt x="1053352" y="0"/>
                </a:lnTo>
                <a:lnTo>
                  <a:pt x="1053352" y="1243226"/>
                </a:lnTo>
                <a:lnTo>
                  <a:pt x="0" y="1243226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8006907" y="5860219"/>
            <a:ext cx="1437633" cy="2202502"/>
          </a:xfrm>
          <a:custGeom>
            <a:avLst/>
            <a:gdLst/>
            <a:ahLst/>
            <a:cxnLst/>
            <a:rect r="r" b="b" t="t" l="l"/>
            <a:pathLst>
              <a:path h="2202502" w="1437633">
                <a:moveTo>
                  <a:pt x="0" y="0"/>
                </a:moveTo>
                <a:lnTo>
                  <a:pt x="1437633" y="0"/>
                </a:lnTo>
                <a:lnTo>
                  <a:pt x="1437633" y="2202503"/>
                </a:lnTo>
                <a:lnTo>
                  <a:pt x="0" y="2202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14661281" y="5675884"/>
            <a:ext cx="1248920" cy="1167173"/>
          </a:xfrm>
          <a:custGeom>
            <a:avLst/>
            <a:gdLst/>
            <a:ahLst/>
            <a:cxnLst/>
            <a:rect r="r" b="b" t="t" l="l"/>
            <a:pathLst>
              <a:path h="1167173" w="1248920">
                <a:moveTo>
                  <a:pt x="0" y="0"/>
                </a:moveTo>
                <a:lnTo>
                  <a:pt x="1248921" y="0"/>
                </a:lnTo>
                <a:lnTo>
                  <a:pt x="1248921" y="1167173"/>
                </a:lnTo>
                <a:lnTo>
                  <a:pt x="0" y="1167173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4842789" y="6632997"/>
            <a:ext cx="4082243" cy="4150155"/>
          </a:xfrm>
          <a:custGeom>
            <a:avLst/>
            <a:gdLst/>
            <a:ahLst/>
            <a:cxnLst/>
            <a:rect r="r" b="b" t="t" l="l"/>
            <a:pathLst>
              <a:path h="4150155" w="4082243">
                <a:moveTo>
                  <a:pt x="0" y="0"/>
                </a:moveTo>
                <a:lnTo>
                  <a:pt x="4082243" y="0"/>
                </a:lnTo>
                <a:lnTo>
                  <a:pt x="4082243" y="4150155"/>
                </a:lnTo>
                <a:lnTo>
                  <a:pt x="0" y="4150155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alphaModFix amt="50000"/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4984020" y="7060074"/>
            <a:ext cx="824916" cy="1318906"/>
          </a:xfrm>
          <a:custGeom>
            <a:avLst/>
            <a:gdLst/>
            <a:ahLst/>
            <a:cxnLst/>
            <a:rect r="r" b="b" t="t" l="l"/>
            <a:pathLst>
              <a:path h="1318906" w="824916">
                <a:moveTo>
                  <a:pt x="0" y="0"/>
                </a:moveTo>
                <a:lnTo>
                  <a:pt x="824916" y="0"/>
                </a:lnTo>
                <a:lnTo>
                  <a:pt x="824916" y="1318906"/>
                </a:lnTo>
                <a:lnTo>
                  <a:pt x="0" y="1318906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alphaModFix amt="50000"/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6913836" y="7477210"/>
            <a:ext cx="2526757" cy="4111587"/>
          </a:xfrm>
          <a:custGeom>
            <a:avLst/>
            <a:gdLst/>
            <a:ahLst/>
            <a:cxnLst/>
            <a:rect r="r" b="b" t="t" l="l"/>
            <a:pathLst>
              <a:path h="4111587" w="2526757">
                <a:moveTo>
                  <a:pt x="0" y="0"/>
                </a:moveTo>
                <a:lnTo>
                  <a:pt x="2526757" y="0"/>
                </a:lnTo>
                <a:lnTo>
                  <a:pt x="2526757" y="4111586"/>
                </a:lnTo>
                <a:lnTo>
                  <a:pt x="0" y="411158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alphaModFix amt="50000"/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15769517" y="-489777"/>
            <a:ext cx="3043065" cy="3093689"/>
          </a:xfrm>
          <a:custGeom>
            <a:avLst/>
            <a:gdLst/>
            <a:ahLst/>
            <a:cxnLst/>
            <a:rect r="r" b="b" t="t" l="l"/>
            <a:pathLst>
              <a:path h="3093689" w="3043065">
                <a:moveTo>
                  <a:pt x="0" y="0"/>
                </a:moveTo>
                <a:lnTo>
                  <a:pt x="3043066" y="0"/>
                </a:lnTo>
                <a:lnTo>
                  <a:pt x="3043066" y="3093689"/>
                </a:lnTo>
                <a:lnTo>
                  <a:pt x="0" y="3093689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alphaModFix amt="50000"/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7412762" y="270074"/>
            <a:ext cx="1298942" cy="2151863"/>
          </a:xfrm>
          <a:custGeom>
            <a:avLst/>
            <a:gdLst/>
            <a:ahLst/>
            <a:cxnLst/>
            <a:rect r="r" b="b" t="t" l="l"/>
            <a:pathLst>
              <a:path h="2151863" w="1298942">
                <a:moveTo>
                  <a:pt x="0" y="0"/>
                </a:moveTo>
                <a:lnTo>
                  <a:pt x="1298943" y="0"/>
                </a:lnTo>
                <a:lnTo>
                  <a:pt x="1298943" y="2151863"/>
                </a:lnTo>
                <a:lnTo>
                  <a:pt x="0" y="2151863"/>
                </a:lnTo>
                <a:lnTo>
                  <a:pt x="0" y="0"/>
                </a:lnTo>
                <a:close/>
              </a:path>
            </a:pathLst>
          </a:custGeom>
          <a:blipFill>
            <a:blip r:embed="rId76">
              <a:alphaModFix amt="50000"/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661083" y="-459797"/>
            <a:ext cx="4082243" cy="4150155"/>
          </a:xfrm>
          <a:custGeom>
            <a:avLst/>
            <a:gdLst/>
            <a:ahLst/>
            <a:cxnLst/>
            <a:rect r="r" b="b" t="t" l="l"/>
            <a:pathLst>
              <a:path h="4150155" w="4082243">
                <a:moveTo>
                  <a:pt x="0" y="0"/>
                </a:moveTo>
                <a:lnTo>
                  <a:pt x="4082243" y="0"/>
                </a:lnTo>
                <a:lnTo>
                  <a:pt x="4082243" y="4150155"/>
                </a:lnTo>
                <a:lnTo>
                  <a:pt x="0" y="4150155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alphaModFix amt="50000"/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248625" y="-107495"/>
            <a:ext cx="824916" cy="1318906"/>
          </a:xfrm>
          <a:custGeom>
            <a:avLst/>
            <a:gdLst/>
            <a:ahLst/>
            <a:cxnLst/>
            <a:rect r="r" b="b" t="t" l="l"/>
            <a:pathLst>
              <a:path h="1318906" w="824916">
                <a:moveTo>
                  <a:pt x="0" y="0"/>
                </a:moveTo>
                <a:lnTo>
                  <a:pt x="824916" y="0"/>
                </a:lnTo>
                <a:lnTo>
                  <a:pt x="824916" y="1318907"/>
                </a:lnTo>
                <a:lnTo>
                  <a:pt x="0" y="1318907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alphaModFix amt="50000"/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2633760" y="506261"/>
            <a:ext cx="1511899" cy="2691083"/>
          </a:xfrm>
          <a:custGeom>
            <a:avLst/>
            <a:gdLst/>
            <a:ahLst/>
            <a:cxnLst/>
            <a:rect r="r" b="b" t="t" l="l"/>
            <a:pathLst>
              <a:path h="2691083" w="1511899">
                <a:moveTo>
                  <a:pt x="0" y="0"/>
                </a:moveTo>
                <a:lnTo>
                  <a:pt x="1511899" y="0"/>
                </a:lnTo>
                <a:lnTo>
                  <a:pt x="1511899" y="2691083"/>
                </a:lnTo>
                <a:lnTo>
                  <a:pt x="0" y="2691083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alphaModFix amt="50000"/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4095354" y="2878372"/>
            <a:ext cx="1843253" cy="1107724"/>
          </a:xfrm>
          <a:custGeom>
            <a:avLst/>
            <a:gdLst/>
            <a:ahLst/>
            <a:cxnLst/>
            <a:rect r="r" b="b" t="t" l="l"/>
            <a:pathLst>
              <a:path h="1107724" w="1843253">
                <a:moveTo>
                  <a:pt x="0" y="0"/>
                </a:moveTo>
                <a:lnTo>
                  <a:pt x="1843252" y="0"/>
                </a:lnTo>
                <a:lnTo>
                  <a:pt x="1843252" y="1107724"/>
                </a:lnTo>
                <a:lnTo>
                  <a:pt x="0" y="110772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8" id="68"/>
          <p:cNvGrpSpPr/>
          <p:nvPr/>
        </p:nvGrpSpPr>
        <p:grpSpPr>
          <a:xfrm rot="0">
            <a:off x="-1891850" y="2118066"/>
            <a:ext cx="22296381" cy="6050868"/>
            <a:chOff x="0" y="0"/>
            <a:chExt cx="5872298" cy="1593644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5872298" cy="1593644"/>
            </a:xfrm>
            <a:custGeom>
              <a:avLst/>
              <a:gdLst/>
              <a:ahLst/>
              <a:cxnLst/>
              <a:rect r="r" b="b" t="t" l="l"/>
              <a:pathLst>
                <a:path h="1593644" w="5872298">
                  <a:moveTo>
                    <a:pt x="17709" y="0"/>
                  </a:moveTo>
                  <a:lnTo>
                    <a:pt x="5854589" y="0"/>
                  </a:lnTo>
                  <a:cubicBezTo>
                    <a:pt x="5864369" y="0"/>
                    <a:pt x="5872298" y="7928"/>
                    <a:pt x="5872298" y="17709"/>
                  </a:cubicBezTo>
                  <a:lnTo>
                    <a:pt x="5872298" y="1575936"/>
                  </a:lnTo>
                  <a:cubicBezTo>
                    <a:pt x="5872298" y="1580632"/>
                    <a:pt x="5870432" y="1585137"/>
                    <a:pt x="5867111" y="1588458"/>
                  </a:cubicBezTo>
                  <a:cubicBezTo>
                    <a:pt x="5863790" y="1591779"/>
                    <a:pt x="5859286" y="1593644"/>
                    <a:pt x="5854589" y="1593644"/>
                  </a:cubicBezTo>
                  <a:lnTo>
                    <a:pt x="17709" y="1593644"/>
                  </a:lnTo>
                  <a:cubicBezTo>
                    <a:pt x="13012" y="1593644"/>
                    <a:pt x="8508" y="1591779"/>
                    <a:pt x="5187" y="1588458"/>
                  </a:cubicBezTo>
                  <a:cubicBezTo>
                    <a:pt x="1866" y="1585137"/>
                    <a:pt x="0" y="1580632"/>
                    <a:pt x="0" y="1575936"/>
                  </a:cubicBezTo>
                  <a:lnTo>
                    <a:pt x="0" y="17709"/>
                  </a:lnTo>
                  <a:cubicBezTo>
                    <a:pt x="0" y="13012"/>
                    <a:pt x="1866" y="8508"/>
                    <a:pt x="5187" y="5187"/>
                  </a:cubicBezTo>
                  <a:cubicBezTo>
                    <a:pt x="8508" y="1866"/>
                    <a:pt x="13012" y="0"/>
                    <a:pt x="17709" y="0"/>
                  </a:cubicBezTo>
                  <a:close/>
                </a:path>
              </a:pathLst>
            </a:custGeom>
            <a:solidFill>
              <a:srgbClr val="D56F00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5872298" cy="16317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1" id="71"/>
          <p:cNvSpPr txBox="true"/>
          <p:nvPr/>
        </p:nvSpPr>
        <p:spPr>
          <a:xfrm rot="0">
            <a:off x="2600490" y="3462783"/>
            <a:ext cx="15261035" cy="3820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12"/>
              </a:lnSpc>
            </a:pPr>
            <a:r>
              <a:rPr lang="en-US" sz="16566">
                <a:solidFill>
                  <a:srgbClr val="FFFEFB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RAÍZ CUADRADA</a:t>
            </a:r>
          </a:p>
        </p:txBody>
      </p:sp>
      <p:sp>
        <p:nvSpPr>
          <p:cNvPr name="Freeform 72" id="72"/>
          <p:cNvSpPr/>
          <p:nvPr/>
        </p:nvSpPr>
        <p:spPr>
          <a:xfrm flipH="false" flipV="false" rot="0">
            <a:off x="1971086" y="2811316"/>
            <a:ext cx="4082243" cy="4150155"/>
          </a:xfrm>
          <a:custGeom>
            <a:avLst/>
            <a:gdLst/>
            <a:ahLst/>
            <a:cxnLst/>
            <a:rect r="r" b="b" t="t" l="l"/>
            <a:pathLst>
              <a:path h="4150155" w="4082243">
                <a:moveTo>
                  <a:pt x="0" y="0"/>
                </a:moveTo>
                <a:lnTo>
                  <a:pt x="4082243" y="0"/>
                </a:lnTo>
                <a:lnTo>
                  <a:pt x="4082243" y="4150155"/>
                </a:lnTo>
                <a:lnTo>
                  <a:pt x="0" y="4150155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9E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1324" y="-1862717"/>
            <a:ext cx="19537106" cy="12418825"/>
            <a:chOff x="0" y="0"/>
            <a:chExt cx="26049475" cy="165584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79018" y="2652174"/>
              <a:ext cx="1980458" cy="2148426"/>
            </a:xfrm>
            <a:custGeom>
              <a:avLst/>
              <a:gdLst/>
              <a:ahLst/>
              <a:cxnLst/>
              <a:rect r="r" b="b" t="t" l="l"/>
              <a:pathLst>
                <a:path h="2148426" w="1980458">
                  <a:moveTo>
                    <a:pt x="0" y="0"/>
                  </a:moveTo>
                  <a:lnTo>
                    <a:pt x="1980458" y="0"/>
                  </a:lnTo>
                  <a:lnTo>
                    <a:pt x="1980458" y="2148426"/>
                  </a:lnTo>
                  <a:lnTo>
                    <a:pt x="0" y="2148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214062" y="4519586"/>
              <a:ext cx="1520980" cy="1768581"/>
            </a:xfrm>
            <a:custGeom>
              <a:avLst/>
              <a:gdLst/>
              <a:ahLst/>
              <a:cxnLst/>
              <a:rect r="r" b="b" t="t" l="l"/>
              <a:pathLst>
                <a:path h="1768581" w="1520980">
                  <a:moveTo>
                    <a:pt x="0" y="0"/>
                  </a:moveTo>
                  <a:lnTo>
                    <a:pt x="1520980" y="0"/>
                  </a:lnTo>
                  <a:lnTo>
                    <a:pt x="1520980" y="1768581"/>
                  </a:lnTo>
                  <a:lnTo>
                    <a:pt x="0" y="1768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5873713">
              <a:off x="1603528" y="2369215"/>
              <a:ext cx="2528018" cy="1401036"/>
            </a:xfrm>
            <a:custGeom>
              <a:avLst/>
              <a:gdLst/>
              <a:ahLst/>
              <a:cxnLst/>
              <a:rect r="r" b="b" t="t" l="l"/>
              <a:pathLst>
                <a:path h="1401036" w="2528018">
                  <a:moveTo>
                    <a:pt x="0" y="0"/>
                  </a:moveTo>
                  <a:lnTo>
                    <a:pt x="2528018" y="0"/>
                  </a:lnTo>
                  <a:lnTo>
                    <a:pt x="2528018" y="1401037"/>
                  </a:lnTo>
                  <a:lnTo>
                    <a:pt x="0" y="1401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955179" y="3871781"/>
              <a:ext cx="779236" cy="1193816"/>
            </a:xfrm>
            <a:custGeom>
              <a:avLst/>
              <a:gdLst/>
              <a:ahLst/>
              <a:cxnLst/>
              <a:rect r="r" b="b" t="t" l="l"/>
              <a:pathLst>
                <a:path h="1193816" w="779236">
                  <a:moveTo>
                    <a:pt x="0" y="0"/>
                  </a:moveTo>
                  <a:lnTo>
                    <a:pt x="779236" y="0"/>
                  </a:lnTo>
                  <a:lnTo>
                    <a:pt x="779236" y="1193816"/>
                  </a:lnTo>
                  <a:lnTo>
                    <a:pt x="0" y="119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6393464" y="2059552"/>
              <a:ext cx="1910162" cy="2020363"/>
            </a:xfrm>
            <a:custGeom>
              <a:avLst/>
              <a:gdLst/>
              <a:ahLst/>
              <a:cxnLst/>
              <a:rect r="r" b="b" t="t" l="l"/>
              <a:pathLst>
                <a:path h="2020363" w="1910162">
                  <a:moveTo>
                    <a:pt x="0" y="0"/>
                  </a:moveTo>
                  <a:lnTo>
                    <a:pt x="1910161" y="0"/>
                  </a:lnTo>
                  <a:lnTo>
                    <a:pt x="1910161" y="2020363"/>
                  </a:lnTo>
                  <a:lnTo>
                    <a:pt x="0" y="2020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999323" y="3997686"/>
              <a:ext cx="1626692" cy="2520228"/>
            </a:xfrm>
            <a:custGeom>
              <a:avLst/>
              <a:gdLst/>
              <a:ahLst/>
              <a:cxnLst/>
              <a:rect r="r" b="b" t="t" l="l"/>
              <a:pathLst>
                <a:path h="2520228" w="1626692">
                  <a:moveTo>
                    <a:pt x="0" y="0"/>
                  </a:moveTo>
                  <a:lnTo>
                    <a:pt x="1626692" y="0"/>
                  </a:lnTo>
                  <a:lnTo>
                    <a:pt x="1626692" y="2520228"/>
                  </a:lnTo>
                  <a:lnTo>
                    <a:pt x="0" y="252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4722893" y="1950878"/>
              <a:ext cx="1708079" cy="1986138"/>
            </a:xfrm>
            <a:custGeom>
              <a:avLst/>
              <a:gdLst/>
              <a:ahLst/>
              <a:cxnLst/>
              <a:rect r="r" b="b" t="t" l="l"/>
              <a:pathLst>
                <a:path h="1986138" w="1708079">
                  <a:moveTo>
                    <a:pt x="0" y="0"/>
                  </a:moveTo>
                  <a:lnTo>
                    <a:pt x="1708078" y="0"/>
                  </a:lnTo>
                  <a:lnTo>
                    <a:pt x="1708078" y="1986138"/>
                  </a:lnTo>
                  <a:lnTo>
                    <a:pt x="0" y="1986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012687" y="3937016"/>
              <a:ext cx="1707235" cy="2257162"/>
            </a:xfrm>
            <a:custGeom>
              <a:avLst/>
              <a:gdLst/>
              <a:ahLst/>
              <a:cxnLst/>
              <a:rect r="r" b="b" t="t" l="l"/>
              <a:pathLst>
                <a:path h="2257162" w="1707235">
                  <a:moveTo>
                    <a:pt x="0" y="0"/>
                  </a:moveTo>
                  <a:lnTo>
                    <a:pt x="1707236" y="0"/>
                  </a:lnTo>
                  <a:lnTo>
                    <a:pt x="1707236" y="2257162"/>
                  </a:lnTo>
                  <a:lnTo>
                    <a:pt x="0" y="2257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842057" y="2743200"/>
              <a:ext cx="779236" cy="1193816"/>
            </a:xfrm>
            <a:custGeom>
              <a:avLst/>
              <a:gdLst/>
              <a:ahLst/>
              <a:cxnLst/>
              <a:rect r="r" b="b" t="t" l="l"/>
              <a:pathLst>
                <a:path h="1193816" w="779236">
                  <a:moveTo>
                    <a:pt x="0" y="0"/>
                  </a:moveTo>
                  <a:lnTo>
                    <a:pt x="779236" y="0"/>
                  </a:lnTo>
                  <a:lnTo>
                    <a:pt x="779236" y="1193816"/>
                  </a:lnTo>
                  <a:lnTo>
                    <a:pt x="0" y="119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864468" y="1858994"/>
              <a:ext cx="1488109" cy="2421479"/>
            </a:xfrm>
            <a:custGeom>
              <a:avLst/>
              <a:gdLst/>
              <a:ahLst/>
              <a:cxnLst/>
              <a:rect r="r" b="b" t="t" l="l"/>
              <a:pathLst>
                <a:path h="2421479" w="1488109">
                  <a:moveTo>
                    <a:pt x="0" y="0"/>
                  </a:moveTo>
                  <a:lnTo>
                    <a:pt x="1488109" y="0"/>
                  </a:lnTo>
                  <a:lnTo>
                    <a:pt x="1488109" y="2421479"/>
                  </a:lnTo>
                  <a:lnTo>
                    <a:pt x="0" y="2421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608522" y="0"/>
              <a:ext cx="3650950" cy="5486400"/>
            </a:xfrm>
            <a:custGeom>
              <a:avLst/>
              <a:gdLst/>
              <a:ahLst/>
              <a:cxnLst/>
              <a:rect r="r" b="b" t="t" l="l"/>
              <a:pathLst>
                <a:path h="5486400" w="3650950">
                  <a:moveTo>
                    <a:pt x="0" y="0"/>
                  </a:moveTo>
                  <a:lnTo>
                    <a:pt x="3650950" y="0"/>
                  </a:lnTo>
                  <a:lnTo>
                    <a:pt x="36509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468195" y="2207804"/>
              <a:ext cx="1980458" cy="2148426"/>
            </a:xfrm>
            <a:custGeom>
              <a:avLst/>
              <a:gdLst/>
              <a:ahLst/>
              <a:cxnLst/>
              <a:rect r="r" b="b" t="t" l="l"/>
              <a:pathLst>
                <a:path h="2148426" w="1980458">
                  <a:moveTo>
                    <a:pt x="0" y="0"/>
                  </a:moveTo>
                  <a:lnTo>
                    <a:pt x="1980458" y="0"/>
                  </a:lnTo>
                  <a:lnTo>
                    <a:pt x="1980458" y="2148426"/>
                  </a:lnTo>
                  <a:lnTo>
                    <a:pt x="0" y="2148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641941" y="4528376"/>
              <a:ext cx="2228557" cy="2427141"/>
            </a:xfrm>
            <a:custGeom>
              <a:avLst/>
              <a:gdLst/>
              <a:ahLst/>
              <a:cxnLst/>
              <a:rect r="r" b="b" t="t" l="l"/>
              <a:pathLst>
                <a:path h="2427141" w="2228557">
                  <a:moveTo>
                    <a:pt x="0" y="0"/>
                  </a:moveTo>
                  <a:lnTo>
                    <a:pt x="2228557" y="0"/>
                  </a:lnTo>
                  <a:lnTo>
                    <a:pt x="2228557" y="2427141"/>
                  </a:lnTo>
                  <a:lnTo>
                    <a:pt x="0" y="2427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4011019" y="3786219"/>
              <a:ext cx="987853" cy="1263533"/>
            </a:xfrm>
            <a:custGeom>
              <a:avLst/>
              <a:gdLst/>
              <a:ahLst/>
              <a:cxnLst/>
              <a:rect r="r" b="b" t="t" l="l"/>
              <a:pathLst>
                <a:path h="1263533" w="987853">
                  <a:moveTo>
                    <a:pt x="0" y="0"/>
                  </a:moveTo>
                  <a:lnTo>
                    <a:pt x="987853" y="0"/>
                  </a:lnTo>
                  <a:lnTo>
                    <a:pt x="987853" y="1263533"/>
                  </a:lnTo>
                  <a:lnTo>
                    <a:pt x="0" y="1263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5873713">
              <a:off x="14399111" y="2707286"/>
              <a:ext cx="2528018" cy="1401036"/>
            </a:xfrm>
            <a:custGeom>
              <a:avLst/>
              <a:gdLst/>
              <a:ahLst/>
              <a:cxnLst/>
              <a:rect r="r" b="b" t="t" l="l"/>
              <a:pathLst>
                <a:path h="1401036" w="2528018">
                  <a:moveTo>
                    <a:pt x="0" y="0"/>
                  </a:moveTo>
                  <a:lnTo>
                    <a:pt x="2528018" y="0"/>
                  </a:lnTo>
                  <a:lnTo>
                    <a:pt x="2528018" y="1401036"/>
                  </a:lnTo>
                  <a:lnTo>
                    <a:pt x="0" y="1401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7518476" y="2288948"/>
              <a:ext cx="1708079" cy="1986138"/>
            </a:xfrm>
            <a:custGeom>
              <a:avLst/>
              <a:gdLst/>
              <a:ahLst/>
              <a:cxnLst/>
              <a:rect r="r" b="b" t="t" l="l"/>
              <a:pathLst>
                <a:path h="1986138" w="1708079">
                  <a:moveTo>
                    <a:pt x="0" y="0"/>
                  </a:moveTo>
                  <a:lnTo>
                    <a:pt x="1708079" y="0"/>
                  </a:lnTo>
                  <a:lnTo>
                    <a:pt x="1708079" y="1986138"/>
                  </a:lnTo>
                  <a:lnTo>
                    <a:pt x="0" y="1986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7987909" y="4079915"/>
              <a:ext cx="2099377" cy="3006921"/>
            </a:xfrm>
            <a:custGeom>
              <a:avLst/>
              <a:gdLst/>
              <a:ahLst/>
              <a:cxnLst/>
              <a:rect r="r" b="b" t="t" l="l"/>
              <a:pathLst>
                <a:path h="3006921" w="2099377">
                  <a:moveTo>
                    <a:pt x="0" y="0"/>
                  </a:moveTo>
                  <a:lnTo>
                    <a:pt x="2099378" y="0"/>
                  </a:lnTo>
                  <a:lnTo>
                    <a:pt x="2099378" y="3006921"/>
                  </a:lnTo>
                  <a:lnTo>
                    <a:pt x="0" y="30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6637640" y="3081270"/>
              <a:ext cx="779236" cy="1193816"/>
            </a:xfrm>
            <a:custGeom>
              <a:avLst/>
              <a:gdLst/>
              <a:ahLst/>
              <a:cxnLst/>
              <a:rect r="r" b="b" t="t" l="l"/>
              <a:pathLst>
                <a:path h="1193816" w="779236">
                  <a:moveTo>
                    <a:pt x="0" y="0"/>
                  </a:moveTo>
                  <a:lnTo>
                    <a:pt x="779236" y="0"/>
                  </a:lnTo>
                  <a:lnTo>
                    <a:pt x="779236" y="1193816"/>
                  </a:lnTo>
                  <a:lnTo>
                    <a:pt x="0" y="119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9423331" y="1509875"/>
              <a:ext cx="2228557" cy="2427141"/>
            </a:xfrm>
            <a:custGeom>
              <a:avLst/>
              <a:gdLst/>
              <a:ahLst/>
              <a:cxnLst/>
              <a:rect r="r" b="b" t="t" l="l"/>
              <a:pathLst>
                <a:path h="2427141" w="2228557">
                  <a:moveTo>
                    <a:pt x="0" y="0"/>
                  </a:moveTo>
                  <a:lnTo>
                    <a:pt x="2228557" y="0"/>
                  </a:lnTo>
                  <a:lnTo>
                    <a:pt x="2228557" y="2427141"/>
                  </a:lnTo>
                  <a:lnTo>
                    <a:pt x="0" y="2427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658787" y="3909941"/>
              <a:ext cx="2228557" cy="2427141"/>
            </a:xfrm>
            <a:custGeom>
              <a:avLst/>
              <a:gdLst/>
              <a:ahLst/>
              <a:cxnLst/>
              <a:rect r="r" b="b" t="t" l="l"/>
              <a:pathLst>
                <a:path h="2427141" w="2228557">
                  <a:moveTo>
                    <a:pt x="0" y="0"/>
                  </a:moveTo>
                  <a:lnTo>
                    <a:pt x="2228556" y="0"/>
                  </a:lnTo>
                  <a:lnTo>
                    <a:pt x="2228556" y="2427140"/>
                  </a:lnTo>
                  <a:lnTo>
                    <a:pt x="0" y="2427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3554563" y="1594482"/>
              <a:ext cx="1868905" cy="2863225"/>
            </a:xfrm>
            <a:custGeom>
              <a:avLst/>
              <a:gdLst/>
              <a:ahLst/>
              <a:cxnLst/>
              <a:rect r="r" b="b" t="t" l="l"/>
              <a:pathLst>
                <a:path h="2863225" w="1868905">
                  <a:moveTo>
                    <a:pt x="0" y="0"/>
                  </a:moveTo>
                  <a:lnTo>
                    <a:pt x="1868905" y="0"/>
                  </a:lnTo>
                  <a:lnTo>
                    <a:pt x="1868905" y="2863225"/>
                  </a:lnTo>
                  <a:lnTo>
                    <a:pt x="0" y="286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1848448" y="1706024"/>
              <a:ext cx="1910162" cy="2020363"/>
            </a:xfrm>
            <a:custGeom>
              <a:avLst/>
              <a:gdLst/>
              <a:ahLst/>
              <a:cxnLst/>
              <a:rect r="r" b="b" t="t" l="l"/>
              <a:pathLst>
                <a:path h="2020363" w="1910162">
                  <a:moveTo>
                    <a:pt x="0" y="0"/>
                  </a:moveTo>
                  <a:lnTo>
                    <a:pt x="1910161" y="0"/>
                  </a:lnTo>
                  <a:lnTo>
                    <a:pt x="1910161" y="2020363"/>
                  </a:lnTo>
                  <a:lnTo>
                    <a:pt x="0" y="2020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24222544" y="4528376"/>
              <a:ext cx="1547913" cy="2326099"/>
            </a:xfrm>
            <a:custGeom>
              <a:avLst/>
              <a:gdLst/>
              <a:ahLst/>
              <a:cxnLst/>
              <a:rect r="r" b="b" t="t" l="l"/>
              <a:pathLst>
                <a:path h="2326099" w="1547913">
                  <a:moveTo>
                    <a:pt x="0" y="0"/>
                  </a:moveTo>
                  <a:lnTo>
                    <a:pt x="1547913" y="0"/>
                  </a:lnTo>
                  <a:lnTo>
                    <a:pt x="1547913" y="2326099"/>
                  </a:lnTo>
                  <a:lnTo>
                    <a:pt x="0" y="232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/>
            <p:nvPr/>
          </p:nvGrpSpPr>
          <p:grpSpPr>
            <a:xfrm rot="0">
              <a:off x="0" y="4267469"/>
              <a:ext cx="26049475" cy="12290964"/>
              <a:chOff x="0" y="0"/>
              <a:chExt cx="5145575" cy="2427845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5145575" cy="2427845"/>
              </a:xfrm>
              <a:custGeom>
                <a:avLst/>
                <a:gdLst/>
                <a:ahLst/>
                <a:cxnLst/>
                <a:rect r="r" b="b" t="t" l="l"/>
                <a:pathLst>
                  <a:path h="2427845" w="5145575">
                    <a:moveTo>
                      <a:pt x="0" y="0"/>
                    </a:moveTo>
                    <a:lnTo>
                      <a:pt x="5145575" y="0"/>
                    </a:lnTo>
                    <a:lnTo>
                      <a:pt x="5145575" y="2427845"/>
                    </a:lnTo>
                    <a:lnTo>
                      <a:pt x="0" y="24278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38100"/>
                <a:ext cx="5145575" cy="24659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grpSp>
        <p:nvGrpSpPr>
          <p:cNvPr name="Group 29" id="29"/>
          <p:cNvGrpSpPr/>
          <p:nvPr/>
        </p:nvGrpSpPr>
        <p:grpSpPr>
          <a:xfrm rot="0">
            <a:off x="3150471" y="1779158"/>
            <a:ext cx="11608520" cy="1957597"/>
            <a:chOff x="0" y="0"/>
            <a:chExt cx="15478027" cy="2610129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2538505" y="309488"/>
              <a:ext cx="12939522" cy="2077527"/>
              <a:chOff x="0" y="0"/>
              <a:chExt cx="2531455" cy="406442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2531455" cy="406442"/>
              </a:xfrm>
              <a:custGeom>
                <a:avLst/>
                <a:gdLst/>
                <a:ahLst/>
                <a:cxnLst/>
                <a:rect r="r" b="b" t="t" l="l"/>
                <a:pathLst>
                  <a:path h="406442" w="2531455">
                    <a:moveTo>
                      <a:pt x="40685" y="0"/>
                    </a:moveTo>
                    <a:lnTo>
                      <a:pt x="2490769" y="0"/>
                    </a:lnTo>
                    <a:cubicBezTo>
                      <a:pt x="2501560" y="0"/>
                      <a:pt x="2511908" y="4286"/>
                      <a:pt x="2519538" y="11916"/>
                    </a:cubicBezTo>
                    <a:cubicBezTo>
                      <a:pt x="2527168" y="19547"/>
                      <a:pt x="2531455" y="29895"/>
                      <a:pt x="2531455" y="40685"/>
                    </a:cubicBezTo>
                    <a:lnTo>
                      <a:pt x="2531455" y="365757"/>
                    </a:lnTo>
                    <a:cubicBezTo>
                      <a:pt x="2531455" y="388227"/>
                      <a:pt x="2513239" y="406442"/>
                      <a:pt x="2490769" y="406442"/>
                    </a:cubicBezTo>
                    <a:lnTo>
                      <a:pt x="40685" y="406442"/>
                    </a:lnTo>
                    <a:cubicBezTo>
                      <a:pt x="29895" y="406442"/>
                      <a:pt x="19547" y="402156"/>
                      <a:pt x="11916" y="394526"/>
                    </a:cubicBezTo>
                    <a:cubicBezTo>
                      <a:pt x="4286" y="386896"/>
                      <a:pt x="0" y="376547"/>
                      <a:pt x="0" y="365757"/>
                    </a:cubicBezTo>
                    <a:lnTo>
                      <a:pt x="0" y="40685"/>
                    </a:lnTo>
                    <a:cubicBezTo>
                      <a:pt x="0" y="18216"/>
                      <a:pt x="18216" y="0"/>
                      <a:pt x="40685" y="0"/>
                    </a:cubicBezTo>
                    <a:close/>
                  </a:path>
                </a:pathLst>
              </a:custGeom>
              <a:solidFill>
                <a:srgbClr val="D56F00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38100"/>
                <a:ext cx="2531455" cy="444542"/>
              </a:xfrm>
              <a:prstGeom prst="rect">
                <a:avLst/>
              </a:prstGeom>
            </p:spPr>
            <p:txBody>
              <a:bodyPr anchor="ctr" rtlCol="false" tIns="51292" lIns="51292" bIns="51292" rIns="51292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3" id="33"/>
            <p:cNvSpPr txBox="true"/>
            <p:nvPr/>
          </p:nvSpPr>
          <p:spPr>
            <a:xfrm rot="0">
              <a:off x="3463928" y="655193"/>
              <a:ext cx="11542518" cy="12044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95"/>
                </a:lnSpc>
              </a:pPr>
              <a:r>
                <a:rPr lang="en-US" sz="5496">
                  <a:solidFill>
                    <a:srgbClr val="FFFF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¿Qué es la raíz cuadrada?</a:t>
              </a:r>
            </a:p>
          </p:txBody>
        </p:sp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235504" cy="2610129"/>
            </a:xfrm>
            <a:custGeom>
              <a:avLst/>
              <a:gdLst/>
              <a:ahLst/>
              <a:cxnLst/>
              <a:rect r="r" b="b" t="t" l="l"/>
              <a:pathLst>
                <a:path h="2610129" w="4235504">
                  <a:moveTo>
                    <a:pt x="0" y="0"/>
                  </a:moveTo>
                  <a:lnTo>
                    <a:pt x="4235504" y="0"/>
                  </a:lnTo>
                  <a:lnTo>
                    <a:pt x="4235504" y="2610129"/>
                  </a:lnTo>
                  <a:lnTo>
                    <a:pt x="0" y="2610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877420" y="4645782"/>
            <a:ext cx="8610292" cy="4142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11"/>
              </a:lnSpc>
            </a:pPr>
            <a:r>
              <a:rPr lang="en-US" sz="4650">
                <a:solidFill>
                  <a:srgbClr val="01275E"/>
                </a:solidFill>
                <a:latin typeface="Poppins"/>
                <a:ea typeface="Poppins"/>
                <a:cs typeface="Poppins"/>
                <a:sym typeface="Poppins"/>
              </a:rPr>
              <a:t>La raíz cuadrada de un número es el valor (número) que, multiplicado por sí mismo, da como resultado ese número.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9861850" y="5010748"/>
            <a:ext cx="7196714" cy="4771313"/>
            <a:chOff x="0" y="0"/>
            <a:chExt cx="1895431" cy="125664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895431" cy="1256642"/>
            </a:xfrm>
            <a:custGeom>
              <a:avLst/>
              <a:gdLst/>
              <a:ahLst/>
              <a:cxnLst/>
              <a:rect r="r" b="b" t="t" l="l"/>
              <a:pathLst>
                <a:path h="1256642" w="1895431">
                  <a:moveTo>
                    <a:pt x="44106" y="0"/>
                  </a:moveTo>
                  <a:lnTo>
                    <a:pt x="1851325" y="0"/>
                  </a:lnTo>
                  <a:cubicBezTo>
                    <a:pt x="1863022" y="0"/>
                    <a:pt x="1874241" y="4647"/>
                    <a:pt x="1882512" y="12918"/>
                  </a:cubicBezTo>
                  <a:cubicBezTo>
                    <a:pt x="1890784" y="21190"/>
                    <a:pt x="1895431" y="32408"/>
                    <a:pt x="1895431" y="44106"/>
                  </a:cubicBezTo>
                  <a:lnTo>
                    <a:pt x="1895431" y="1212536"/>
                  </a:lnTo>
                  <a:cubicBezTo>
                    <a:pt x="1895431" y="1236895"/>
                    <a:pt x="1875684" y="1256642"/>
                    <a:pt x="1851325" y="1256642"/>
                  </a:cubicBezTo>
                  <a:lnTo>
                    <a:pt x="44106" y="1256642"/>
                  </a:lnTo>
                  <a:cubicBezTo>
                    <a:pt x="32408" y="1256642"/>
                    <a:pt x="21190" y="1251995"/>
                    <a:pt x="12918" y="1243724"/>
                  </a:cubicBezTo>
                  <a:cubicBezTo>
                    <a:pt x="4647" y="1235452"/>
                    <a:pt x="0" y="1224234"/>
                    <a:pt x="0" y="1212536"/>
                  </a:cubicBezTo>
                  <a:lnTo>
                    <a:pt x="0" y="44106"/>
                  </a:lnTo>
                  <a:cubicBezTo>
                    <a:pt x="0" y="32408"/>
                    <a:pt x="4647" y="21190"/>
                    <a:pt x="12918" y="12918"/>
                  </a:cubicBezTo>
                  <a:cubicBezTo>
                    <a:pt x="21190" y="4647"/>
                    <a:pt x="32408" y="0"/>
                    <a:pt x="4410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1895431" cy="12947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9638992" y="4107471"/>
            <a:ext cx="7503662" cy="1343322"/>
            <a:chOff x="0" y="0"/>
            <a:chExt cx="10004883" cy="1791097"/>
          </a:xfrm>
        </p:grpSpPr>
        <p:grpSp>
          <p:nvGrpSpPr>
            <p:cNvPr name="Group 40" id="40"/>
            <p:cNvGrpSpPr/>
            <p:nvPr/>
          </p:nvGrpSpPr>
          <p:grpSpPr>
            <a:xfrm rot="0">
              <a:off x="243307" y="0"/>
              <a:ext cx="9761576" cy="1791097"/>
              <a:chOff x="0" y="0"/>
              <a:chExt cx="2561221" cy="469944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2561221" cy="469944"/>
              </a:xfrm>
              <a:custGeom>
                <a:avLst/>
                <a:gdLst/>
                <a:ahLst/>
                <a:cxnLst/>
                <a:rect r="r" b="b" t="t" l="l"/>
                <a:pathLst>
                  <a:path h="469944" w="2561221">
                    <a:moveTo>
                      <a:pt x="53931" y="0"/>
                    </a:moveTo>
                    <a:lnTo>
                      <a:pt x="2507290" y="0"/>
                    </a:lnTo>
                    <a:cubicBezTo>
                      <a:pt x="2521594" y="0"/>
                      <a:pt x="2535311" y="5682"/>
                      <a:pt x="2545425" y="15796"/>
                    </a:cubicBezTo>
                    <a:cubicBezTo>
                      <a:pt x="2555539" y="25910"/>
                      <a:pt x="2561221" y="39628"/>
                      <a:pt x="2561221" y="53931"/>
                    </a:cubicBezTo>
                    <a:lnTo>
                      <a:pt x="2561221" y="416013"/>
                    </a:lnTo>
                    <a:cubicBezTo>
                      <a:pt x="2561221" y="430316"/>
                      <a:pt x="2555539" y="444034"/>
                      <a:pt x="2545425" y="454148"/>
                    </a:cubicBezTo>
                    <a:cubicBezTo>
                      <a:pt x="2535311" y="464262"/>
                      <a:pt x="2521594" y="469944"/>
                      <a:pt x="2507290" y="469944"/>
                    </a:cubicBezTo>
                    <a:lnTo>
                      <a:pt x="53931" y="469944"/>
                    </a:lnTo>
                    <a:cubicBezTo>
                      <a:pt x="39628" y="469944"/>
                      <a:pt x="25910" y="464262"/>
                      <a:pt x="15796" y="454148"/>
                    </a:cubicBezTo>
                    <a:cubicBezTo>
                      <a:pt x="5682" y="444034"/>
                      <a:pt x="0" y="430316"/>
                      <a:pt x="0" y="416013"/>
                    </a:cubicBezTo>
                    <a:lnTo>
                      <a:pt x="0" y="53931"/>
                    </a:lnTo>
                    <a:cubicBezTo>
                      <a:pt x="0" y="39628"/>
                      <a:pt x="5682" y="25910"/>
                      <a:pt x="15796" y="15796"/>
                    </a:cubicBezTo>
                    <a:cubicBezTo>
                      <a:pt x="25910" y="5682"/>
                      <a:pt x="39628" y="0"/>
                      <a:pt x="53931" y="0"/>
                    </a:cubicBezTo>
                    <a:close/>
                  </a:path>
                </a:pathLst>
              </a:custGeom>
              <a:solidFill>
                <a:srgbClr val="219EBC"/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38100"/>
                <a:ext cx="2561221" cy="508044"/>
              </a:xfrm>
              <a:prstGeom prst="rect">
                <a:avLst/>
              </a:prstGeom>
            </p:spPr>
            <p:txBody>
              <a:bodyPr anchor="ctr" rtlCol="false" tIns="51292" lIns="51292" bIns="51292" rIns="51292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0" y="0"/>
              <a:ext cx="1541931" cy="1791097"/>
              <a:chOff x="0" y="0"/>
              <a:chExt cx="404568" cy="469944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404568" cy="469944"/>
              </a:xfrm>
              <a:custGeom>
                <a:avLst/>
                <a:gdLst/>
                <a:ahLst/>
                <a:cxnLst/>
                <a:rect r="r" b="b" t="t" l="l"/>
                <a:pathLst>
                  <a:path h="469944" w="404568">
                    <a:moveTo>
                      <a:pt x="180753" y="0"/>
                    </a:moveTo>
                    <a:lnTo>
                      <a:pt x="223815" y="0"/>
                    </a:lnTo>
                    <a:cubicBezTo>
                      <a:pt x="271754" y="0"/>
                      <a:pt x="317729" y="19044"/>
                      <a:pt x="351627" y="52941"/>
                    </a:cubicBezTo>
                    <a:cubicBezTo>
                      <a:pt x="385525" y="86839"/>
                      <a:pt x="404568" y="132815"/>
                      <a:pt x="404568" y="180753"/>
                    </a:cubicBezTo>
                    <a:lnTo>
                      <a:pt x="404568" y="289191"/>
                    </a:lnTo>
                    <a:cubicBezTo>
                      <a:pt x="404568" y="389018"/>
                      <a:pt x="323642" y="469944"/>
                      <a:pt x="223815" y="469944"/>
                    </a:cubicBezTo>
                    <a:lnTo>
                      <a:pt x="180753" y="469944"/>
                    </a:lnTo>
                    <a:cubicBezTo>
                      <a:pt x="80926" y="469944"/>
                      <a:pt x="0" y="389018"/>
                      <a:pt x="0" y="289191"/>
                    </a:cubicBezTo>
                    <a:lnTo>
                      <a:pt x="0" y="180753"/>
                    </a:lnTo>
                    <a:cubicBezTo>
                      <a:pt x="0" y="80926"/>
                      <a:pt x="80926" y="0"/>
                      <a:pt x="180753" y="0"/>
                    </a:cubicBezTo>
                    <a:close/>
                  </a:path>
                </a:pathLst>
              </a:custGeom>
              <a:solidFill>
                <a:srgbClr val="0B3147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38100"/>
                <a:ext cx="404568" cy="508044"/>
              </a:xfrm>
              <a:prstGeom prst="rect">
                <a:avLst/>
              </a:prstGeom>
            </p:spPr>
            <p:txBody>
              <a:bodyPr anchor="ctr" rtlCol="false" tIns="51292" lIns="51292" bIns="51292" rIns="51292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6" id="46"/>
            <p:cNvSpPr txBox="true"/>
            <p:nvPr/>
          </p:nvSpPr>
          <p:spPr>
            <a:xfrm rot="0">
              <a:off x="276567" y="71526"/>
              <a:ext cx="1013388" cy="15275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96"/>
                </a:lnSpc>
              </a:pPr>
              <a:r>
                <a:rPr lang="en-US" sz="6926">
                  <a:solidFill>
                    <a:srgbClr val="FFFF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.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289955" y="66000"/>
              <a:ext cx="8267820" cy="16044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FFFFFE"/>
                  </a:solidFill>
                  <a:latin typeface="Poppins"/>
                  <a:ea typeface="Poppins"/>
                  <a:cs typeface="Poppins"/>
                  <a:sym typeface="Poppins"/>
                </a:rPr>
                <a:t>Ejemplo: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0745062" y="5607221"/>
            <a:ext cx="6132673" cy="4921631"/>
            <a:chOff x="0" y="0"/>
            <a:chExt cx="1615190" cy="129623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615190" cy="1296232"/>
            </a:xfrm>
            <a:custGeom>
              <a:avLst/>
              <a:gdLst/>
              <a:ahLst/>
              <a:cxnLst/>
              <a:rect r="r" b="b" t="t" l="l"/>
              <a:pathLst>
                <a:path h="1296232" w="1615190">
                  <a:moveTo>
                    <a:pt x="64383" y="0"/>
                  </a:moveTo>
                  <a:lnTo>
                    <a:pt x="1550807" y="0"/>
                  </a:lnTo>
                  <a:cubicBezTo>
                    <a:pt x="1586365" y="0"/>
                    <a:pt x="1615190" y="28825"/>
                    <a:pt x="1615190" y="64383"/>
                  </a:cubicBezTo>
                  <a:lnTo>
                    <a:pt x="1615190" y="1231849"/>
                  </a:lnTo>
                  <a:cubicBezTo>
                    <a:pt x="1615190" y="1267407"/>
                    <a:pt x="1586365" y="1296232"/>
                    <a:pt x="1550807" y="1296232"/>
                  </a:cubicBezTo>
                  <a:lnTo>
                    <a:pt x="64383" y="1296232"/>
                  </a:lnTo>
                  <a:cubicBezTo>
                    <a:pt x="28825" y="1296232"/>
                    <a:pt x="0" y="1267407"/>
                    <a:pt x="0" y="1231849"/>
                  </a:cubicBezTo>
                  <a:lnTo>
                    <a:pt x="0" y="64383"/>
                  </a:lnTo>
                  <a:cubicBezTo>
                    <a:pt x="0" y="28825"/>
                    <a:pt x="28825" y="0"/>
                    <a:pt x="64383" y="0"/>
                  </a:cubicBezTo>
                  <a:close/>
                </a:path>
              </a:pathLst>
            </a:custGeom>
          </p:spPr>
        </p:sp>
        <p:sp>
          <p:nvSpPr>
            <p:cNvPr name="TextBox 50" id="50"/>
            <p:cNvSpPr txBox="true"/>
            <p:nvPr/>
          </p:nvSpPr>
          <p:spPr>
            <a:xfrm>
              <a:off x="0" y="-190500"/>
              <a:ext cx="1615190" cy="14867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9100"/>
                </a:lnSpc>
              </a:pPr>
              <a:r>
                <a:rPr lang="en-US" sz="6500">
                  <a:solidFill>
                    <a:srgbClr val="0B3147"/>
                  </a:solidFill>
                  <a:latin typeface="Poppins"/>
                  <a:ea typeface="Poppins"/>
                  <a:cs typeface="Poppins"/>
                  <a:sym typeface="Poppins"/>
                </a:rPr>
                <a:t>√25 = 5 </a:t>
              </a:r>
            </a:p>
            <a:p>
              <a:pPr algn="l">
                <a:lnSpc>
                  <a:spcPts val="7280"/>
                </a:lnSpc>
              </a:pPr>
              <a:r>
                <a:rPr lang="en-US" sz="5200">
                  <a:solidFill>
                    <a:srgbClr val="0B3147"/>
                  </a:solidFill>
                  <a:latin typeface="Poppins"/>
                  <a:ea typeface="Poppins"/>
                  <a:cs typeface="Poppins"/>
                  <a:sym typeface="Poppins"/>
                </a:rPr>
                <a:t>Porque</a:t>
              </a:r>
            </a:p>
            <a:p>
              <a:pPr algn="l">
                <a:lnSpc>
                  <a:spcPts val="9100"/>
                </a:lnSpc>
              </a:pPr>
              <a:r>
                <a:rPr lang="en-US" sz="6500">
                  <a:solidFill>
                    <a:srgbClr val="0B3147"/>
                  </a:solidFill>
                  <a:latin typeface="Poppins"/>
                  <a:ea typeface="Poppins"/>
                  <a:cs typeface="Poppins"/>
                  <a:sym typeface="Poppins"/>
                </a:rPr>
                <a:t>5 × 5 = 25</a:t>
              </a:r>
            </a:p>
            <a:p>
              <a:pPr algn="l">
                <a:lnSpc>
                  <a:spcPts val="910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97326" y="207912"/>
            <a:ext cx="13489925" cy="2410025"/>
            <a:chOff x="0" y="0"/>
            <a:chExt cx="17986567" cy="321336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622285" y="771987"/>
              <a:ext cx="15364282" cy="2017135"/>
              <a:chOff x="0" y="0"/>
              <a:chExt cx="3109680" cy="408262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109680" cy="408262"/>
              </a:xfrm>
              <a:custGeom>
                <a:avLst/>
                <a:gdLst/>
                <a:ahLst/>
                <a:cxnLst/>
                <a:rect r="r" b="b" t="t" l="l"/>
                <a:pathLst>
                  <a:path h="408262" w="3109680">
                    <a:moveTo>
                      <a:pt x="33120" y="0"/>
                    </a:moveTo>
                    <a:lnTo>
                      <a:pt x="3076559" y="0"/>
                    </a:lnTo>
                    <a:cubicBezTo>
                      <a:pt x="3094851" y="0"/>
                      <a:pt x="3109680" y="14828"/>
                      <a:pt x="3109680" y="33120"/>
                    </a:cubicBezTo>
                    <a:lnTo>
                      <a:pt x="3109680" y="375141"/>
                    </a:lnTo>
                    <a:cubicBezTo>
                      <a:pt x="3109680" y="383925"/>
                      <a:pt x="3106190" y="392350"/>
                      <a:pt x="3099979" y="398561"/>
                    </a:cubicBezTo>
                    <a:cubicBezTo>
                      <a:pt x="3093768" y="404772"/>
                      <a:pt x="3085343" y="408262"/>
                      <a:pt x="3076559" y="408262"/>
                    </a:cubicBezTo>
                    <a:lnTo>
                      <a:pt x="33120" y="408262"/>
                    </a:lnTo>
                    <a:cubicBezTo>
                      <a:pt x="24336" y="408262"/>
                      <a:pt x="15912" y="404772"/>
                      <a:pt x="9701" y="398561"/>
                    </a:cubicBezTo>
                    <a:cubicBezTo>
                      <a:pt x="3489" y="392350"/>
                      <a:pt x="0" y="383925"/>
                      <a:pt x="0" y="375141"/>
                    </a:cubicBezTo>
                    <a:lnTo>
                      <a:pt x="0" y="33120"/>
                    </a:lnTo>
                    <a:cubicBezTo>
                      <a:pt x="0" y="24336"/>
                      <a:pt x="3489" y="15912"/>
                      <a:pt x="9701" y="9701"/>
                    </a:cubicBezTo>
                    <a:cubicBezTo>
                      <a:pt x="15912" y="3489"/>
                      <a:pt x="24336" y="0"/>
                      <a:pt x="33120" y="0"/>
                    </a:cubicBezTo>
                    <a:close/>
                  </a:path>
                </a:pathLst>
              </a:custGeom>
              <a:solidFill>
                <a:srgbClr val="EFC17D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109680" cy="446362"/>
              </a:xfrm>
              <a:prstGeom prst="rect">
                <a:avLst/>
              </a:prstGeom>
            </p:spPr>
            <p:txBody>
              <a:bodyPr anchor="ctr" rtlCol="false" tIns="51292" lIns="51292" bIns="51292" rIns="51292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2968348" y="1086899"/>
              <a:ext cx="15018219" cy="12802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108"/>
                </a:lnSpc>
              </a:pPr>
              <a:r>
                <a:rPr lang="en-US" sz="5791">
                  <a:solidFill>
                    <a:srgbClr val="022F59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El símbolo de la raíz cuadrad es: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68348" cy="3213367"/>
            </a:xfrm>
            <a:custGeom>
              <a:avLst/>
              <a:gdLst/>
              <a:ahLst/>
              <a:cxnLst/>
              <a:rect r="r" b="b" t="t" l="l"/>
              <a:pathLst>
                <a:path h="3213367" w="2968348">
                  <a:moveTo>
                    <a:pt x="0" y="0"/>
                  </a:moveTo>
                  <a:lnTo>
                    <a:pt x="2968348" y="0"/>
                  </a:lnTo>
                  <a:lnTo>
                    <a:pt x="2968348" y="3213367"/>
                  </a:lnTo>
                  <a:lnTo>
                    <a:pt x="0" y="3213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360486" y="-1417236"/>
            <a:ext cx="3016390" cy="11894851"/>
            <a:chOff x="0" y="0"/>
            <a:chExt cx="719009" cy="28353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19009" cy="2835342"/>
            </a:xfrm>
            <a:custGeom>
              <a:avLst/>
              <a:gdLst/>
              <a:ahLst/>
              <a:cxnLst/>
              <a:rect r="r" b="b" t="t" l="l"/>
              <a:pathLst>
                <a:path h="2835342" w="719009">
                  <a:moveTo>
                    <a:pt x="0" y="0"/>
                  </a:moveTo>
                  <a:lnTo>
                    <a:pt x="719009" y="0"/>
                  </a:lnTo>
                  <a:lnTo>
                    <a:pt x="719009" y="2835342"/>
                  </a:lnTo>
                  <a:lnTo>
                    <a:pt x="0" y="2835342"/>
                  </a:lnTo>
                  <a:close/>
                </a:path>
              </a:pathLst>
            </a:custGeom>
            <a:solidFill>
              <a:srgbClr val="022F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19009" cy="2873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403808" y="8760115"/>
            <a:ext cx="1533258" cy="1717499"/>
          </a:xfrm>
          <a:custGeom>
            <a:avLst/>
            <a:gdLst/>
            <a:ahLst/>
            <a:cxnLst/>
            <a:rect r="r" b="b" t="t" l="l"/>
            <a:pathLst>
              <a:path h="1717499" w="1533258">
                <a:moveTo>
                  <a:pt x="0" y="0"/>
                </a:moveTo>
                <a:lnTo>
                  <a:pt x="1533258" y="0"/>
                </a:lnTo>
                <a:lnTo>
                  <a:pt x="1533258" y="1717499"/>
                </a:lnTo>
                <a:lnTo>
                  <a:pt x="0" y="1717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54064" y="3599915"/>
            <a:ext cx="1846767" cy="2526671"/>
          </a:xfrm>
          <a:custGeom>
            <a:avLst/>
            <a:gdLst/>
            <a:ahLst/>
            <a:cxnLst/>
            <a:rect r="r" b="b" t="t" l="l"/>
            <a:pathLst>
              <a:path h="2526671" w="1846767">
                <a:moveTo>
                  <a:pt x="0" y="0"/>
                </a:moveTo>
                <a:lnTo>
                  <a:pt x="1846767" y="0"/>
                </a:lnTo>
                <a:lnTo>
                  <a:pt x="1846767" y="2526671"/>
                </a:lnTo>
                <a:lnTo>
                  <a:pt x="0" y="2526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296725" y="-946787"/>
            <a:ext cx="1641172" cy="1780364"/>
          </a:xfrm>
          <a:custGeom>
            <a:avLst/>
            <a:gdLst/>
            <a:ahLst/>
            <a:cxnLst/>
            <a:rect r="r" b="b" t="t" l="l"/>
            <a:pathLst>
              <a:path h="1780364" w="1641172">
                <a:moveTo>
                  <a:pt x="0" y="0"/>
                </a:moveTo>
                <a:lnTo>
                  <a:pt x="1641172" y="0"/>
                </a:lnTo>
                <a:lnTo>
                  <a:pt x="1641172" y="1780364"/>
                </a:lnTo>
                <a:lnTo>
                  <a:pt x="0" y="178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6813" y="600705"/>
            <a:ext cx="1260410" cy="1465593"/>
          </a:xfrm>
          <a:custGeom>
            <a:avLst/>
            <a:gdLst/>
            <a:ahLst/>
            <a:cxnLst/>
            <a:rect r="r" b="b" t="t" l="l"/>
            <a:pathLst>
              <a:path h="1465593" w="1260410">
                <a:moveTo>
                  <a:pt x="0" y="0"/>
                </a:moveTo>
                <a:lnTo>
                  <a:pt x="1260410" y="0"/>
                </a:lnTo>
                <a:lnTo>
                  <a:pt x="1260410" y="1465593"/>
                </a:lnTo>
                <a:lnTo>
                  <a:pt x="0" y="14655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454064" y="1212451"/>
            <a:ext cx="1846767" cy="2011330"/>
          </a:xfrm>
          <a:custGeom>
            <a:avLst/>
            <a:gdLst/>
            <a:ahLst/>
            <a:cxnLst/>
            <a:rect r="r" b="b" t="t" l="l"/>
            <a:pathLst>
              <a:path h="2011330" w="1846767">
                <a:moveTo>
                  <a:pt x="0" y="0"/>
                </a:moveTo>
                <a:lnTo>
                  <a:pt x="1846767" y="0"/>
                </a:lnTo>
                <a:lnTo>
                  <a:pt x="1846767" y="2011331"/>
                </a:lnTo>
                <a:lnTo>
                  <a:pt x="0" y="2011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058" y="6337072"/>
            <a:ext cx="1405741" cy="2153641"/>
          </a:xfrm>
          <a:custGeom>
            <a:avLst/>
            <a:gdLst/>
            <a:ahLst/>
            <a:cxnLst/>
            <a:rect r="r" b="b" t="t" l="l"/>
            <a:pathLst>
              <a:path h="2153641" w="1405741">
                <a:moveTo>
                  <a:pt x="0" y="0"/>
                </a:moveTo>
                <a:lnTo>
                  <a:pt x="1405740" y="0"/>
                </a:lnTo>
                <a:lnTo>
                  <a:pt x="1405740" y="2153641"/>
                </a:lnTo>
                <a:lnTo>
                  <a:pt x="0" y="21536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97885" y="7481936"/>
            <a:ext cx="1269338" cy="1079369"/>
          </a:xfrm>
          <a:custGeom>
            <a:avLst/>
            <a:gdLst/>
            <a:ahLst/>
            <a:cxnLst/>
            <a:rect r="r" b="b" t="t" l="l"/>
            <a:pathLst>
              <a:path h="1079369" w="1269338">
                <a:moveTo>
                  <a:pt x="0" y="0"/>
                </a:moveTo>
                <a:lnTo>
                  <a:pt x="1269338" y="0"/>
                </a:lnTo>
                <a:lnTo>
                  <a:pt x="1269338" y="1079370"/>
                </a:lnTo>
                <a:lnTo>
                  <a:pt x="0" y="1079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48606" y="6126586"/>
            <a:ext cx="818617" cy="1047068"/>
          </a:xfrm>
          <a:custGeom>
            <a:avLst/>
            <a:gdLst/>
            <a:ahLst/>
            <a:cxnLst/>
            <a:rect r="r" b="b" t="t" l="l"/>
            <a:pathLst>
              <a:path h="1047068" w="818617">
                <a:moveTo>
                  <a:pt x="0" y="0"/>
                </a:moveTo>
                <a:lnTo>
                  <a:pt x="818617" y="0"/>
                </a:lnTo>
                <a:lnTo>
                  <a:pt x="818617" y="1047069"/>
                </a:lnTo>
                <a:lnTo>
                  <a:pt x="0" y="10470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19134" y="4947628"/>
            <a:ext cx="948089" cy="1016470"/>
          </a:xfrm>
          <a:custGeom>
            <a:avLst/>
            <a:gdLst/>
            <a:ahLst/>
            <a:cxnLst/>
            <a:rect r="r" b="b" t="t" l="l"/>
            <a:pathLst>
              <a:path h="1016470" w="948089">
                <a:moveTo>
                  <a:pt x="0" y="0"/>
                </a:moveTo>
                <a:lnTo>
                  <a:pt x="948089" y="0"/>
                </a:lnTo>
                <a:lnTo>
                  <a:pt x="948089" y="1016469"/>
                </a:lnTo>
                <a:lnTo>
                  <a:pt x="0" y="10164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5209" y="3599915"/>
            <a:ext cx="1052014" cy="1263336"/>
          </a:xfrm>
          <a:custGeom>
            <a:avLst/>
            <a:gdLst/>
            <a:ahLst/>
            <a:cxnLst/>
            <a:rect r="r" b="b" t="t" l="l"/>
            <a:pathLst>
              <a:path h="1263336" w="1052014">
                <a:moveTo>
                  <a:pt x="0" y="0"/>
                </a:moveTo>
                <a:lnTo>
                  <a:pt x="1052014" y="0"/>
                </a:lnTo>
                <a:lnTo>
                  <a:pt x="1052014" y="1263336"/>
                </a:lnTo>
                <a:lnTo>
                  <a:pt x="0" y="12633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18132" y="8929655"/>
            <a:ext cx="1437773" cy="1343664"/>
          </a:xfrm>
          <a:custGeom>
            <a:avLst/>
            <a:gdLst/>
            <a:ahLst/>
            <a:cxnLst/>
            <a:rect r="r" b="b" t="t" l="l"/>
            <a:pathLst>
              <a:path h="1343664" w="1437773">
                <a:moveTo>
                  <a:pt x="0" y="0"/>
                </a:moveTo>
                <a:lnTo>
                  <a:pt x="1437772" y="0"/>
                </a:lnTo>
                <a:lnTo>
                  <a:pt x="1437772" y="1343664"/>
                </a:lnTo>
                <a:lnTo>
                  <a:pt x="0" y="134366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13005" y="2150493"/>
            <a:ext cx="1154218" cy="1333656"/>
          </a:xfrm>
          <a:custGeom>
            <a:avLst/>
            <a:gdLst/>
            <a:ahLst/>
            <a:cxnLst/>
            <a:rect r="r" b="b" t="t" l="l"/>
            <a:pathLst>
              <a:path h="1333656" w="1154218">
                <a:moveTo>
                  <a:pt x="0" y="0"/>
                </a:moveTo>
                <a:lnTo>
                  <a:pt x="1154218" y="0"/>
                </a:lnTo>
                <a:lnTo>
                  <a:pt x="1154218" y="1333655"/>
                </a:lnTo>
                <a:lnTo>
                  <a:pt x="0" y="133365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873713">
            <a:off x="800874" y="-1181270"/>
            <a:ext cx="2094926" cy="1161015"/>
          </a:xfrm>
          <a:custGeom>
            <a:avLst/>
            <a:gdLst/>
            <a:ahLst/>
            <a:cxnLst/>
            <a:rect r="r" b="b" t="t" l="l"/>
            <a:pathLst>
              <a:path h="1161015" w="2094926">
                <a:moveTo>
                  <a:pt x="0" y="0"/>
                </a:moveTo>
                <a:lnTo>
                  <a:pt x="2094925" y="0"/>
                </a:lnTo>
                <a:lnTo>
                  <a:pt x="2094925" y="1161015"/>
                </a:lnTo>
                <a:lnTo>
                  <a:pt x="0" y="116101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6587677" y="5898205"/>
            <a:ext cx="7767408" cy="4723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2"/>
              </a:lnSpc>
            </a:pPr>
          </a:p>
          <a:p>
            <a:pPr algn="l">
              <a:lnSpc>
                <a:spcPts val="7422"/>
              </a:lnSpc>
            </a:pPr>
          </a:p>
          <a:p>
            <a:pPr algn="l">
              <a:lnSpc>
                <a:spcPts val="7422"/>
              </a:lnSpc>
            </a:pPr>
            <a:r>
              <a:rPr lang="en-US" sz="5301">
                <a:solidFill>
                  <a:srgbClr val="01275E"/>
                </a:solidFill>
                <a:latin typeface="Poppins"/>
                <a:ea typeface="Poppins"/>
                <a:cs typeface="Poppins"/>
                <a:sym typeface="Poppins"/>
              </a:rPr>
              <a:t>Se llama signo radical.</a:t>
            </a:r>
          </a:p>
          <a:p>
            <a:pPr algn="l">
              <a:lnSpc>
                <a:spcPts val="7422"/>
              </a:lnSpc>
            </a:pPr>
          </a:p>
          <a:p>
            <a:pPr algn="l">
              <a:lnSpc>
                <a:spcPts val="7422"/>
              </a:lnSpc>
            </a:pP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8646338" y="3068423"/>
            <a:ext cx="4082243" cy="4150155"/>
          </a:xfrm>
          <a:custGeom>
            <a:avLst/>
            <a:gdLst/>
            <a:ahLst/>
            <a:cxnLst/>
            <a:rect r="r" b="b" t="t" l="l"/>
            <a:pathLst>
              <a:path h="4150155" w="4082243">
                <a:moveTo>
                  <a:pt x="0" y="0"/>
                </a:moveTo>
                <a:lnTo>
                  <a:pt x="4082243" y="0"/>
                </a:lnTo>
                <a:lnTo>
                  <a:pt x="4082243" y="4150154"/>
                </a:lnTo>
                <a:lnTo>
                  <a:pt x="0" y="415015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57111" y="294956"/>
            <a:ext cx="14828359" cy="1467489"/>
            <a:chOff x="0" y="0"/>
            <a:chExt cx="3905412" cy="3864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5412" cy="386499"/>
            </a:xfrm>
            <a:custGeom>
              <a:avLst/>
              <a:gdLst/>
              <a:ahLst/>
              <a:cxnLst/>
              <a:rect r="r" b="b" t="t" l="l"/>
              <a:pathLst>
                <a:path h="386499" w="3905412">
                  <a:moveTo>
                    <a:pt x="26627" y="0"/>
                  </a:moveTo>
                  <a:lnTo>
                    <a:pt x="3878785" y="0"/>
                  </a:lnTo>
                  <a:cubicBezTo>
                    <a:pt x="3893490" y="0"/>
                    <a:pt x="3905412" y="11921"/>
                    <a:pt x="3905412" y="26627"/>
                  </a:cubicBezTo>
                  <a:lnTo>
                    <a:pt x="3905412" y="359872"/>
                  </a:lnTo>
                  <a:cubicBezTo>
                    <a:pt x="3905412" y="374578"/>
                    <a:pt x="3893490" y="386499"/>
                    <a:pt x="3878785" y="386499"/>
                  </a:cubicBezTo>
                  <a:lnTo>
                    <a:pt x="26627" y="386499"/>
                  </a:lnTo>
                  <a:cubicBezTo>
                    <a:pt x="11921" y="386499"/>
                    <a:pt x="0" y="374578"/>
                    <a:pt x="0" y="359872"/>
                  </a:cubicBezTo>
                  <a:lnTo>
                    <a:pt x="0" y="26627"/>
                  </a:lnTo>
                  <a:cubicBezTo>
                    <a:pt x="0" y="11921"/>
                    <a:pt x="11921" y="0"/>
                    <a:pt x="26627" y="0"/>
                  </a:cubicBezTo>
                  <a:close/>
                </a:path>
              </a:pathLst>
            </a:custGeom>
            <a:solidFill>
              <a:srgbClr val="D56F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3905412" cy="529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640"/>
                </a:lnSpc>
                <a:spcBef>
                  <a:spcPct val="0"/>
                </a:spcBef>
              </a:pPr>
              <a:r>
                <a:rPr lang="en-US" sz="7600">
                  <a:solidFill>
                    <a:srgbClr val="FFFF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CUADRADOS PERFECTOS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60486" y="-1417236"/>
            <a:ext cx="3016390" cy="11894851"/>
            <a:chOff x="0" y="0"/>
            <a:chExt cx="719009" cy="28353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9009" cy="2835342"/>
            </a:xfrm>
            <a:custGeom>
              <a:avLst/>
              <a:gdLst/>
              <a:ahLst/>
              <a:cxnLst/>
              <a:rect r="r" b="b" t="t" l="l"/>
              <a:pathLst>
                <a:path h="2835342" w="719009">
                  <a:moveTo>
                    <a:pt x="0" y="0"/>
                  </a:moveTo>
                  <a:lnTo>
                    <a:pt x="719009" y="0"/>
                  </a:lnTo>
                  <a:lnTo>
                    <a:pt x="719009" y="2835342"/>
                  </a:lnTo>
                  <a:lnTo>
                    <a:pt x="0" y="2835342"/>
                  </a:lnTo>
                  <a:close/>
                </a:path>
              </a:pathLst>
            </a:custGeom>
            <a:solidFill>
              <a:srgbClr val="022F4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719009" cy="2873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403808" y="8760115"/>
            <a:ext cx="1533258" cy="1717499"/>
          </a:xfrm>
          <a:custGeom>
            <a:avLst/>
            <a:gdLst/>
            <a:ahLst/>
            <a:cxnLst/>
            <a:rect r="r" b="b" t="t" l="l"/>
            <a:pathLst>
              <a:path h="1717499" w="1533258">
                <a:moveTo>
                  <a:pt x="0" y="0"/>
                </a:moveTo>
                <a:lnTo>
                  <a:pt x="1533258" y="0"/>
                </a:lnTo>
                <a:lnTo>
                  <a:pt x="1533258" y="1717499"/>
                </a:lnTo>
                <a:lnTo>
                  <a:pt x="0" y="171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454064" y="3599915"/>
            <a:ext cx="1846767" cy="2526671"/>
          </a:xfrm>
          <a:custGeom>
            <a:avLst/>
            <a:gdLst/>
            <a:ahLst/>
            <a:cxnLst/>
            <a:rect r="r" b="b" t="t" l="l"/>
            <a:pathLst>
              <a:path h="2526671" w="1846767">
                <a:moveTo>
                  <a:pt x="0" y="0"/>
                </a:moveTo>
                <a:lnTo>
                  <a:pt x="1846767" y="0"/>
                </a:lnTo>
                <a:lnTo>
                  <a:pt x="1846767" y="2526671"/>
                </a:lnTo>
                <a:lnTo>
                  <a:pt x="0" y="252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6725" y="-946787"/>
            <a:ext cx="1641172" cy="1780364"/>
          </a:xfrm>
          <a:custGeom>
            <a:avLst/>
            <a:gdLst/>
            <a:ahLst/>
            <a:cxnLst/>
            <a:rect r="r" b="b" t="t" l="l"/>
            <a:pathLst>
              <a:path h="1780364" w="1641172">
                <a:moveTo>
                  <a:pt x="0" y="0"/>
                </a:moveTo>
                <a:lnTo>
                  <a:pt x="1641172" y="0"/>
                </a:lnTo>
                <a:lnTo>
                  <a:pt x="1641172" y="1780364"/>
                </a:lnTo>
                <a:lnTo>
                  <a:pt x="0" y="1780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06813" y="600705"/>
            <a:ext cx="1260410" cy="1465593"/>
          </a:xfrm>
          <a:custGeom>
            <a:avLst/>
            <a:gdLst/>
            <a:ahLst/>
            <a:cxnLst/>
            <a:rect r="r" b="b" t="t" l="l"/>
            <a:pathLst>
              <a:path h="1465593" w="1260410">
                <a:moveTo>
                  <a:pt x="0" y="0"/>
                </a:moveTo>
                <a:lnTo>
                  <a:pt x="1260410" y="0"/>
                </a:lnTo>
                <a:lnTo>
                  <a:pt x="1260410" y="1465593"/>
                </a:lnTo>
                <a:lnTo>
                  <a:pt x="0" y="1465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54064" y="1212451"/>
            <a:ext cx="1846767" cy="2011330"/>
          </a:xfrm>
          <a:custGeom>
            <a:avLst/>
            <a:gdLst/>
            <a:ahLst/>
            <a:cxnLst/>
            <a:rect r="r" b="b" t="t" l="l"/>
            <a:pathLst>
              <a:path h="2011330" w="1846767">
                <a:moveTo>
                  <a:pt x="0" y="0"/>
                </a:moveTo>
                <a:lnTo>
                  <a:pt x="1846767" y="0"/>
                </a:lnTo>
                <a:lnTo>
                  <a:pt x="1846767" y="2011331"/>
                </a:lnTo>
                <a:lnTo>
                  <a:pt x="0" y="20113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9058" y="6337072"/>
            <a:ext cx="1405741" cy="2153641"/>
          </a:xfrm>
          <a:custGeom>
            <a:avLst/>
            <a:gdLst/>
            <a:ahLst/>
            <a:cxnLst/>
            <a:rect r="r" b="b" t="t" l="l"/>
            <a:pathLst>
              <a:path h="2153641" w="1405741">
                <a:moveTo>
                  <a:pt x="0" y="0"/>
                </a:moveTo>
                <a:lnTo>
                  <a:pt x="1405740" y="0"/>
                </a:lnTo>
                <a:lnTo>
                  <a:pt x="1405740" y="2153641"/>
                </a:lnTo>
                <a:lnTo>
                  <a:pt x="0" y="21536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97885" y="7481936"/>
            <a:ext cx="1269338" cy="1079369"/>
          </a:xfrm>
          <a:custGeom>
            <a:avLst/>
            <a:gdLst/>
            <a:ahLst/>
            <a:cxnLst/>
            <a:rect r="r" b="b" t="t" l="l"/>
            <a:pathLst>
              <a:path h="1079369" w="1269338">
                <a:moveTo>
                  <a:pt x="0" y="0"/>
                </a:moveTo>
                <a:lnTo>
                  <a:pt x="1269338" y="0"/>
                </a:lnTo>
                <a:lnTo>
                  <a:pt x="1269338" y="1079370"/>
                </a:lnTo>
                <a:lnTo>
                  <a:pt x="0" y="1079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48606" y="6126586"/>
            <a:ext cx="818617" cy="1047068"/>
          </a:xfrm>
          <a:custGeom>
            <a:avLst/>
            <a:gdLst/>
            <a:ahLst/>
            <a:cxnLst/>
            <a:rect r="r" b="b" t="t" l="l"/>
            <a:pathLst>
              <a:path h="1047068" w="818617">
                <a:moveTo>
                  <a:pt x="0" y="0"/>
                </a:moveTo>
                <a:lnTo>
                  <a:pt x="818617" y="0"/>
                </a:lnTo>
                <a:lnTo>
                  <a:pt x="818617" y="1047069"/>
                </a:lnTo>
                <a:lnTo>
                  <a:pt x="0" y="10470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19134" y="4947628"/>
            <a:ext cx="948089" cy="1016470"/>
          </a:xfrm>
          <a:custGeom>
            <a:avLst/>
            <a:gdLst/>
            <a:ahLst/>
            <a:cxnLst/>
            <a:rect r="r" b="b" t="t" l="l"/>
            <a:pathLst>
              <a:path h="1016470" w="948089">
                <a:moveTo>
                  <a:pt x="0" y="0"/>
                </a:moveTo>
                <a:lnTo>
                  <a:pt x="948089" y="0"/>
                </a:lnTo>
                <a:lnTo>
                  <a:pt x="948089" y="1016469"/>
                </a:lnTo>
                <a:lnTo>
                  <a:pt x="0" y="10164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15209" y="3599915"/>
            <a:ext cx="1052014" cy="1263336"/>
          </a:xfrm>
          <a:custGeom>
            <a:avLst/>
            <a:gdLst/>
            <a:ahLst/>
            <a:cxnLst/>
            <a:rect r="r" b="b" t="t" l="l"/>
            <a:pathLst>
              <a:path h="1263336" w="1052014">
                <a:moveTo>
                  <a:pt x="0" y="0"/>
                </a:moveTo>
                <a:lnTo>
                  <a:pt x="1052014" y="0"/>
                </a:lnTo>
                <a:lnTo>
                  <a:pt x="1052014" y="1263336"/>
                </a:lnTo>
                <a:lnTo>
                  <a:pt x="0" y="12633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18132" y="8929655"/>
            <a:ext cx="1437773" cy="1343664"/>
          </a:xfrm>
          <a:custGeom>
            <a:avLst/>
            <a:gdLst/>
            <a:ahLst/>
            <a:cxnLst/>
            <a:rect r="r" b="b" t="t" l="l"/>
            <a:pathLst>
              <a:path h="1343664" w="1437773">
                <a:moveTo>
                  <a:pt x="0" y="0"/>
                </a:moveTo>
                <a:lnTo>
                  <a:pt x="1437772" y="0"/>
                </a:lnTo>
                <a:lnTo>
                  <a:pt x="1437772" y="1343664"/>
                </a:lnTo>
                <a:lnTo>
                  <a:pt x="0" y="134366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13005" y="2150493"/>
            <a:ext cx="1154218" cy="1333656"/>
          </a:xfrm>
          <a:custGeom>
            <a:avLst/>
            <a:gdLst/>
            <a:ahLst/>
            <a:cxnLst/>
            <a:rect r="r" b="b" t="t" l="l"/>
            <a:pathLst>
              <a:path h="1333656" w="1154218">
                <a:moveTo>
                  <a:pt x="0" y="0"/>
                </a:moveTo>
                <a:lnTo>
                  <a:pt x="1154218" y="0"/>
                </a:lnTo>
                <a:lnTo>
                  <a:pt x="1154218" y="1333655"/>
                </a:lnTo>
                <a:lnTo>
                  <a:pt x="0" y="133365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873713">
            <a:off x="800874" y="-1181270"/>
            <a:ext cx="2094926" cy="1161015"/>
          </a:xfrm>
          <a:custGeom>
            <a:avLst/>
            <a:gdLst/>
            <a:ahLst/>
            <a:cxnLst/>
            <a:rect r="r" b="b" t="t" l="l"/>
            <a:pathLst>
              <a:path h="1161015" w="2094926">
                <a:moveTo>
                  <a:pt x="0" y="0"/>
                </a:moveTo>
                <a:lnTo>
                  <a:pt x="2094925" y="0"/>
                </a:lnTo>
                <a:lnTo>
                  <a:pt x="2094925" y="1161015"/>
                </a:lnTo>
                <a:lnTo>
                  <a:pt x="0" y="11610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Object 21" id="21"/>
          <p:cNvGraphicFramePr/>
          <p:nvPr/>
        </p:nvGraphicFramePr>
        <p:xfrm>
          <a:off x="6444917" y="2090501"/>
          <a:ext cx="3771900" cy="6915150"/>
        </p:xfrm>
        <a:graphic>
          <a:graphicData uri="http://schemas.openxmlformats.org/presentationml/2006/ole">
            <p:oleObj imgW="5143500" imgH="8293100" r:id="rId29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42589" y="751296"/>
            <a:ext cx="11921337" cy="1565120"/>
            <a:chOff x="0" y="0"/>
            <a:chExt cx="3109680" cy="4082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09680" cy="408262"/>
            </a:xfrm>
            <a:custGeom>
              <a:avLst/>
              <a:gdLst/>
              <a:ahLst/>
              <a:cxnLst/>
              <a:rect r="r" b="b" t="t" l="l"/>
              <a:pathLst>
                <a:path h="408262" w="3109680">
                  <a:moveTo>
                    <a:pt x="33120" y="0"/>
                  </a:moveTo>
                  <a:lnTo>
                    <a:pt x="3076559" y="0"/>
                  </a:lnTo>
                  <a:cubicBezTo>
                    <a:pt x="3094851" y="0"/>
                    <a:pt x="3109680" y="14828"/>
                    <a:pt x="3109680" y="33120"/>
                  </a:cubicBezTo>
                  <a:lnTo>
                    <a:pt x="3109680" y="375141"/>
                  </a:lnTo>
                  <a:cubicBezTo>
                    <a:pt x="3109680" y="383925"/>
                    <a:pt x="3106190" y="392350"/>
                    <a:pt x="3099979" y="398561"/>
                  </a:cubicBezTo>
                  <a:cubicBezTo>
                    <a:pt x="3093768" y="404772"/>
                    <a:pt x="3085343" y="408262"/>
                    <a:pt x="3076559" y="408262"/>
                  </a:cubicBezTo>
                  <a:lnTo>
                    <a:pt x="33120" y="408262"/>
                  </a:lnTo>
                  <a:cubicBezTo>
                    <a:pt x="24336" y="408262"/>
                    <a:pt x="15912" y="404772"/>
                    <a:pt x="9701" y="398561"/>
                  </a:cubicBezTo>
                  <a:cubicBezTo>
                    <a:pt x="3489" y="392350"/>
                    <a:pt x="0" y="383925"/>
                    <a:pt x="0" y="375141"/>
                  </a:cubicBezTo>
                  <a:lnTo>
                    <a:pt x="0" y="33120"/>
                  </a:lnTo>
                  <a:cubicBezTo>
                    <a:pt x="0" y="24336"/>
                    <a:pt x="3489" y="15912"/>
                    <a:pt x="9701" y="9701"/>
                  </a:cubicBezTo>
                  <a:cubicBezTo>
                    <a:pt x="15912" y="3489"/>
                    <a:pt x="24336" y="0"/>
                    <a:pt x="33120" y="0"/>
                  </a:cubicBezTo>
                  <a:close/>
                </a:path>
              </a:pathLst>
            </a:custGeom>
            <a:solidFill>
              <a:srgbClr val="D56F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109680" cy="446362"/>
            </a:xfrm>
            <a:prstGeom prst="rect">
              <a:avLst/>
            </a:prstGeom>
          </p:spPr>
          <p:txBody>
            <a:bodyPr anchor="ctr" rtlCol="false" tIns="51292" lIns="51292" bIns="51292" rIns="5129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729666" y="941042"/>
            <a:ext cx="10634261" cy="1061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5"/>
              </a:lnSpc>
            </a:pPr>
            <a:r>
              <a:rPr lang="en-US" sz="6196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¿Cómo encontrar una raíz?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510095" y="220115"/>
            <a:ext cx="2303178" cy="2493292"/>
          </a:xfrm>
          <a:custGeom>
            <a:avLst/>
            <a:gdLst/>
            <a:ahLst/>
            <a:cxnLst/>
            <a:rect r="r" b="b" t="t" l="l"/>
            <a:pathLst>
              <a:path h="2493292" w="2303178">
                <a:moveTo>
                  <a:pt x="0" y="0"/>
                </a:moveTo>
                <a:lnTo>
                  <a:pt x="2303178" y="0"/>
                </a:lnTo>
                <a:lnTo>
                  <a:pt x="2303178" y="2493291"/>
                </a:lnTo>
                <a:lnTo>
                  <a:pt x="0" y="2493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75029" y="3063869"/>
            <a:ext cx="15299132" cy="549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66"/>
              </a:lnSpc>
            </a:pPr>
            <a:r>
              <a:rPr lang="en-US" sz="5190">
                <a:solidFill>
                  <a:srgbClr val="022F46"/>
                </a:solidFill>
                <a:latin typeface="Poppins"/>
                <a:ea typeface="Poppins"/>
                <a:cs typeface="Poppins"/>
                <a:sym typeface="Poppins"/>
              </a:rPr>
              <a:t>Paso 1    - Busca un número.</a:t>
            </a:r>
          </a:p>
          <a:p>
            <a:pPr algn="l">
              <a:lnSpc>
                <a:spcPts val="7266"/>
              </a:lnSpc>
            </a:pPr>
            <a:r>
              <a:rPr lang="en-US" sz="5190">
                <a:solidFill>
                  <a:srgbClr val="022F46"/>
                </a:solidFill>
                <a:latin typeface="Poppins"/>
                <a:ea typeface="Poppins"/>
                <a:cs typeface="Poppins"/>
                <a:sym typeface="Poppins"/>
              </a:rPr>
              <a:t>Paso 2   - Multiplícalo por sí mismo.</a:t>
            </a:r>
          </a:p>
          <a:p>
            <a:pPr algn="l">
              <a:lnSpc>
                <a:spcPts val="7266"/>
              </a:lnSpc>
            </a:pPr>
            <a:r>
              <a:rPr lang="en-US" sz="5190">
                <a:solidFill>
                  <a:srgbClr val="022F46"/>
                </a:solidFill>
                <a:latin typeface="Poppins"/>
                <a:ea typeface="Poppins"/>
                <a:cs typeface="Poppins"/>
                <a:sym typeface="Poppins"/>
              </a:rPr>
              <a:t>Paso 3   - Comprueba si obtienes el número.</a:t>
            </a:r>
          </a:p>
          <a:p>
            <a:pPr algn="l">
              <a:lnSpc>
                <a:spcPts val="7266"/>
              </a:lnSpc>
              <a:spcBef>
                <a:spcPct val="0"/>
              </a:spcBef>
            </a:pPr>
          </a:p>
          <a:p>
            <a:pPr algn="l">
              <a:lnSpc>
                <a:spcPts val="7266"/>
              </a:lnSpc>
              <a:spcBef>
                <a:spcPct val="0"/>
              </a:spcBef>
            </a:pPr>
          </a:p>
          <a:p>
            <a:pPr algn="l">
              <a:lnSpc>
                <a:spcPts val="7266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-360486" y="-1417236"/>
            <a:ext cx="3016390" cy="11894851"/>
            <a:chOff x="0" y="0"/>
            <a:chExt cx="719009" cy="28353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19009" cy="2835342"/>
            </a:xfrm>
            <a:custGeom>
              <a:avLst/>
              <a:gdLst/>
              <a:ahLst/>
              <a:cxnLst/>
              <a:rect r="r" b="b" t="t" l="l"/>
              <a:pathLst>
                <a:path h="2835342" w="719009">
                  <a:moveTo>
                    <a:pt x="0" y="0"/>
                  </a:moveTo>
                  <a:lnTo>
                    <a:pt x="719009" y="0"/>
                  </a:lnTo>
                  <a:lnTo>
                    <a:pt x="719009" y="2835342"/>
                  </a:lnTo>
                  <a:lnTo>
                    <a:pt x="0" y="2835342"/>
                  </a:lnTo>
                  <a:close/>
                </a:path>
              </a:pathLst>
            </a:custGeom>
            <a:solidFill>
              <a:srgbClr val="022F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19009" cy="28734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403808" y="8760115"/>
            <a:ext cx="1533258" cy="1717499"/>
          </a:xfrm>
          <a:custGeom>
            <a:avLst/>
            <a:gdLst/>
            <a:ahLst/>
            <a:cxnLst/>
            <a:rect r="r" b="b" t="t" l="l"/>
            <a:pathLst>
              <a:path h="1717499" w="1533258">
                <a:moveTo>
                  <a:pt x="0" y="0"/>
                </a:moveTo>
                <a:lnTo>
                  <a:pt x="1533258" y="0"/>
                </a:lnTo>
                <a:lnTo>
                  <a:pt x="1533258" y="1717499"/>
                </a:lnTo>
                <a:lnTo>
                  <a:pt x="0" y="1717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54064" y="3599915"/>
            <a:ext cx="1846767" cy="2526671"/>
          </a:xfrm>
          <a:custGeom>
            <a:avLst/>
            <a:gdLst/>
            <a:ahLst/>
            <a:cxnLst/>
            <a:rect r="r" b="b" t="t" l="l"/>
            <a:pathLst>
              <a:path h="2526671" w="1846767">
                <a:moveTo>
                  <a:pt x="0" y="0"/>
                </a:moveTo>
                <a:lnTo>
                  <a:pt x="1846767" y="0"/>
                </a:lnTo>
                <a:lnTo>
                  <a:pt x="1846767" y="2526671"/>
                </a:lnTo>
                <a:lnTo>
                  <a:pt x="0" y="2526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296725" y="-946787"/>
            <a:ext cx="1641172" cy="1780364"/>
          </a:xfrm>
          <a:custGeom>
            <a:avLst/>
            <a:gdLst/>
            <a:ahLst/>
            <a:cxnLst/>
            <a:rect r="r" b="b" t="t" l="l"/>
            <a:pathLst>
              <a:path h="1780364" w="1641172">
                <a:moveTo>
                  <a:pt x="0" y="0"/>
                </a:moveTo>
                <a:lnTo>
                  <a:pt x="1641172" y="0"/>
                </a:lnTo>
                <a:lnTo>
                  <a:pt x="1641172" y="1780364"/>
                </a:lnTo>
                <a:lnTo>
                  <a:pt x="0" y="178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06813" y="600705"/>
            <a:ext cx="1260410" cy="1465593"/>
          </a:xfrm>
          <a:custGeom>
            <a:avLst/>
            <a:gdLst/>
            <a:ahLst/>
            <a:cxnLst/>
            <a:rect r="r" b="b" t="t" l="l"/>
            <a:pathLst>
              <a:path h="1465593" w="1260410">
                <a:moveTo>
                  <a:pt x="0" y="0"/>
                </a:moveTo>
                <a:lnTo>
                  <a:pt x="1260410" y="0"/>
                </a:lnTo>
                <a:lnTo>
                  <a:pt x="1260410" y="1465593"/>
                </a:lnTo>
                <a:lnTo>
                  <a:pt x="0" y="14655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454064" y="1212451"/>
            <a:ext cx="1846767" cy="2011330"/>
          </a:xfrm>
          <a:custGeom>
            <a:avLst/>
            <a:gdLst/>
            <a:ahLst/>
            <a:cxnLst/>
            <a:rect r="r" b="b" t="t" l="l"/>
            <a:pathLst>
              <a:path h="2011330" w="1846767">
                <a:moveTo>
                  <a:pt x="0" y="0"/>
                </a:moveTo>
                <a:lnTo>
                  <a:pt x="1846767" y="0"/>
                </a:lnTo>
                <a:lnTo>
                  <a:pt x="1846767" y="2011331"/>
                </a:lnTo>
                <a:lnTo>
                  <a:pt x="0" y="2011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9058" y="6337072"/>
            <a:ext cx="1405741" cy="2153641"/>
          </a:xfrm>
          <a:custGeom>
            <a:avLst/>
            <a:gdLst/>
            <a:ahLst/>
            <a:cxnLst/>
            <a:rect r="r" b="b" t="t" l="l"/>
            <a:pathLst>
              <a:path h="2153641" w="1405741">
                <a:moveTo>
                  <a:pt x="0" y="0"/>
                </a:moveTo>
                <a:lnTo>
                  <a:pt x="1405740" y="0"/>
                </a:lnTo>
                <a:lnTo>
                  <a:pt x="1405740" y="2153641"/>
                </a:lnTo>
                <a:lnTo>
                  <a:pt x="0" y="21536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97885" y="7481936"/>
            <a:ext cx="1269338" cy="1079369"/>
          </a:xfrm>
          <a:custGeom>
            <a:avLst/>
            <a:gdLst/>
            <a:ahLst/>
            <a:cxnLst/>
            <a:rect r="r" b="b" t="t" l="l"/>
            <a:pathLst>
              <a:path h="1079369" w="1269338">
                <a:moveTo>
                  <a:pt x="0" y="0"/>
                </a:moveTo>
                <a:lnTo>
                  <a:pt x="1269338" y="0"/>
                </a:lnTo>
                <a:lnTo>
                  <a:pt x="1269338" y="1079370"/>
                </a:lnTo>
                <a:lnTo>
                  <a:pt x="0" y="10793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48606" y="6126586"/>
            <a:ext cx="818617" cy="1047068"/>
          </a:xfrm>
          <a:custGeom>
            <a:avLst/>
            <a:gdLst/>
            <a:ahLst/>
            <a:cxnLst/>
            <a:rect r="r" b="b" t="t" l="l"/>
            <a:pathLst>
              <a:path h="1047068" w="818617">
                <a:moveTo>
                  <a:pt x="0" y="0"/>
                </a:moveTo>
                <a:lnTo>
                  <a:pt x="818617" y="0"/>
                </a:lnTo>
                <a:lnTo>
                  <a:pt x="818617" y="1047069"/>
                </a:lnTo>
                <a:lnTo>
                  <a:pt x="0" y="10470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19134" y="4947628"/>
            <a:ext cx="948089" cy="1016470"/>
          </a:xfrm>
          <a:custGeom>
            <a:avLst/>
            <a:gdLst/>
            <a:ahLst/>
            <a:cxnLst/>
            <a:rect r="r" b="b" t="t" l="l"/>
            <a:pathLst>
              <a:path h="1016470" w="948089">
                <a:moveTo>
                  <a:pt x="0" y="0"/>
                </a:moveTo>
                <a:lnTo>
                  <a:pt x="948089" y="0"/>
                </a:lnTo>
                <a:lnTo>
                  <a:pt x="948089" y="1016469"/>
                </a:lnTo>
                <a:lnTo>
                  <a:pt x="0" y="10164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5209" y="3599915"/>
            <a:ext cx="1052014" cy="1263336"/>
          </a:xfrm>
          <a:custGeom>
            <a:avLst/>
            <a:gdLst/>
            <a:ahLst/>
            <a:cxnLst/>
            <a:rect r="r" b="b" t="t" l="l"/>
            <a:pathLst>
              <a:path h="1263336" w="1052014">
                <a:moveTo>
                  <a:pt x="0" y="0"/>
                </a:moveTo>
                <a:lnTo>
                  <a:pt x="1052014" y="0"/>
                </a:lnTo>
                <a:lnTo>
                  <a:pt x="1052014" y="1263336"/>
                </a:lnTo>
                <a:lnTo>
                  <a:pt x="0" y="12633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18132" y="8929655"/>
            <a:ext cx="1437773" cy="1343664"/>
          </a:xfrm>
          <a:custGeom>
            <a:avLst/>
            <a:gdLst/>
            <a:ahLst/>
            <a:cxnLst/>
            <a:rect r="r" b="b" t="t" l="l"/>
            <a:pathLst>
              <a:path h="1343664" w="1437773">
                <a:moveTo>
                  <a:pt x="0" y="0"/>
                </a:moveTo>
                <a:lnTo>
                  <a:pt x="1437772" y="0"/>
                </a:lnTo>
                <a:lnTo>
                  <a:pt x="1437772" y="1343664"/>
                </a:lnTo>
                <a:lnTo>
                  <a:pt x="0" y="134366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13005" y="2150493"/>
            <a:ext cx="1154218" cy="1333656"/>
          </a:xfrm>
          <a:custGeom>
            <a:avLst/>
            <a:gdLst/>
            <a:ahLst/>
            <a:cxnLst/>
            <a:rect r="r" b="b" t="t" l="l"/>
            <a:pathLst>
              <a:path h="1333656" w="1154218">
                <a:moveTo>
                  <a:pt x="0" y="0"/>
                </a:moveTo>
                <a:lnTo>
                  <a:pt x="1154218" y="0"/>
                </a:lnTo>
                <a:lnTo>
                  <a:pt x="1154218" y="1333655"/>
                </a:lnTo>
                <a:lnTo>
                  <a:pt x="0" y="133365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873713">
            <a:off x="800874" y="-1181270"/>
            <a:ext cx="2094926" cy="1161015"/>
          </a:xfrm>
          <a:custGeom>
            <a:avLst/>
            <a:gdLst/>
            <a:ahLst/>
            <a:cxnLst/>
            <a:rect r="r" b="b" t="t" l="l"/>
            <a:pathLst>
              <a:path h="1161015" w="2094926">
                <a:moveTo>
                  <a:pt x="0" y="0"/>
                </a:moveTo>
                <a:lnTo>
                  <a:pt x="2094925" y="0"/>
                </a:lnTo>
                <a:lnTo>
                  <a:pt x="2094925" y="1161015"/>
                </a:lnTo>
                <a:lnTo>
                  <a:pt x="0" y="116101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7993342" y="6478671"/>
            <a:ext cx="3746291" cy="3255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7"/>
              </a:lnSpc>
              <a:spcBef>
                <a:spcPct val="0"/>
              </a:spcBef>
            </a:pPr>
            <a:r>
              <a:rPr lang="en-US" sz="45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Ejemplo: √36</a:t>
            </a:r>
          </a:p>
          <a:p>
            <a:pPr algn="ctr">
              <a:lnSpc>
                <a:spcPts val="6387"/>
              </a:lnSpc>
              <a:spcBef>
                <a:spcPct val="0"/>
              </a:spcBef>
            </a:pPr>
            <a:r>
              <a:rPr lang="en-US" sz="45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 × 6 = 36</a:t>
            </a:r>
          </a:p>
          <a:p>
            <a:pPr algn="ctr">
              <a:lnSpc>
                <a:spcPts val="6387"/>
              </a:lnSpc>
              <a:spcBef>
                <a:spcPct val="0"/>
              </a:spcBef>
            </a:pPr>
            <a:r>
              <a:rPr lang="en-US" sz="45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Respuesta:</a:t>
            </a:r>
          </a:p>
          <a:p>
            <a:pPr algn="ctr">
              <a:lnSpc>
                <a:spcPts val="6387"/>
              </a:lnSpc>
              <a:spcBef>
                <a:spcPct val="0"/>
              </a:spcBef>
            </a:pPr>
            <a:r>
              <a:rPr lang="en-US" sz="45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√36 =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DAHOnEkL2rI</dc:identifier>
  <dcterms:modified xsi:type="dcterms:W3CDTF">2011-08-01T06:04:30Z</dcterms:modified>
  <cp:revision>1</cp:revision>
  <dc:title>La raíz cuadrada</dc:title>
</cp:coreProperties>
</file>