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597" r:id="rId2"/>
    <p:sldId id="601" r:id="rId3"/>
    <p:sldId id="622" r:id="rId4"/>
    <p:sldId id="560" r:id="rId5"/>
    <p:sldId id="628" r:id="rId6"/>
    <p:sldId id="623" r:id="rId7"/>
    <p:sldId id="631" r:id="rId8"/>
    <p:sldId id="629" r:id="rId9"/>
    <p:sldId id="630" r:id="rId10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1E2B37-0164-46C9-9DEA-913F3BD17C4C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4F3626-B628-42E7-9801-4BA0EAF1ECBE}">
      <dgm:prSet phldrT="[Texto]"/>
      <dgm:spPr/>
      <dgm:t>
        <a:bodyPr/>
        <a:lstStyle/>
        <a:p>
          <a:r>
            <a:rPr lang="es-GT" dirty="0" smtClean="0"/>
            <a:t>Tu eres importante pero…</a:t>
          </a:r>
          <a:endParaRPr lang="en-US" dirty="0"/>
        </a:p>
      </dgm:t>
    </dgm:pt>
    <dgm:pt modelId="{063E2FBE-5CC5-4BFB-BE27-97C877456987}" type="parTrans" cxnId="{D8B139F5-C196-40E5-B173-5D07D692FBD6}">
      <dgm:prSet/>
      <dgm:spPr/>
      <dgm:t>
        <a:bodyPr/>
        <a:lstStyle/>
        <a:p>
          <a:endParaRPr lang="en-US"/>
        </a:p>
      </dgm:t>
    </dgm:pt>
    <dgm:pt modelId="{754FB007-13B8-42FE-B795-248869550628}" type="sibTrans" cxnId="{D8B139F5-C196-40E5-B173-5D07D692FBD6}">
      <dgm:prSet/>
      <dgm:spPr/>
      <dgm:t>
        <a:bodyPr/>
        <a:lstStyle/>
        <a:p>
          <a:endParaRPr lang="en-US"/>
        </a:p>
      </dgm:t>
    </dgm:pt>
    <dgm:pt modelId="{D7958649-A9B3-465D-AA58-8629E2260881}">
      <dgm:prSet phldrT="[Texto]"/>
      <dgm:spPr/>
      <dgm:t>
        <a:bodyPr/>
        <a:lstStyle/>
        <a:p>
          <a:r>
            <a:rPr lang="es-GT" dirty="0" smtClean="0"/>
            <a:t>El otro es mas importante</a:t>
          </a:r>
          <a:endParaRPr lang="en-US" dirty="0"/>
        </a:p>
      </dgm:t>
    </dgm:pt>
    <dgm:pt modelId="{BD1273A1-38DE-479C-84B7-DC86033C7BA0}" type="parTrans" cxnId="{C9A80E9E-3618-4543-BB76-E4FAB1B6A711}">
      <dgm:prSet/>
      <dgm:spPr/>
      <dgm:t>
        <a:bodyPr/>
        <a:lstStyle/>
        <a:p>
          <a:endParaRPr lang="en-US"/>
        </a:p>
      </dgm:t>
    </dgm:pt>
    <dgm:pt modelId="{48043562-CA01-4629-A9A2-6F12D7869E2F}" type="sibTrans" cxnId="{C9A80E9E-3618-4543-BB76-E4FAB1B6A711}">
      <dgm:prSet/>
      <dgm:spPr/>
      <dgm:t>
        <a:bodyPr/>
        <a:lstStyle/>
        <a:p>
          <a:endParaRPr lang="en-US"/>
        </a:p>
      </dgm:t>
    </dgm:pt>
    <dgm:pt modelId="{534013FE-0C15-47B2-BA43-3C8C00ED34B7}" type="pres">
      <dgm:prSet presAssocID="{101E2B37-0164-46C9-9DEA-913F3BD17C4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3E5841-1A5D-459D-AFD2-4252D3AA93C5}" type="pres">
      <dgm:prSet presAssocID="{004F3626-B628-42E7-9801-4BA0EAF1ECBE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30D9D5-1E90-40A7-820E-B555AC5CEE70}" type="pres">
      <dgm:prSet presAssocID="{D7958649-A9B3-465D-AA58-8629E2260881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B139F5-C196-40E5-B173-5D07D692FBD6}" srcId="{101E2B37-0164-46C9-9DEA-913F3BD17C4C}" destId="{004F3626-B628-42E7-9801-4BA0EAF1ECBE}" srcOrd="0" destOrd="0" parTransId="{063E2FBE-5CC5-4BFB-BE27-97C877456987}" sibTransId="{754FB007-13B8-42FE-B795-248869550628}"/>
    <dgm:cxn modelId="{A9C2B2ED-F38E-4FE3-B436-DD15DE29057F}" type="presOf" srcId="{D7958649-A9B3-465D-AA58-8629E2260881}" destId="{3630D9D5-1E90-40A7-820E-B555AC5CEE70}" srcOrd="0" destOrd="0" presId="urn:microsoft.com/office/officeart/2005/8/layout/arrow5"/>
    <dgm:cxn modelId="{C9A80E9E-3618-4543-BB76-E4FAB1B6A711}" srcId="{101E2B37-0164-46C9-9DEA-913F3BD17C4C}" destId="{D7958649-A9B3-465D-AA58-8629E2260881}" srcOrd="1" destOrd="0" parTransId="{BD1273A1-38DE-479C-84B7-DC86033C7BA0}" sibTransId="{48043562-CA01-4629-A9A2-6F12D7869E2F}"/>
    <dgm:cxn modelId="{C2193803-53D6-4709-BF76-3DD050A9EC3E}" type="presOf" srcId="{004F3626-B628-42E7-9801-4BA0EAF1ECBE}" destId="{F83E5841-1A5D-459D-AFD2-4252D3AA93C5}" srcOrd="0" destOrd="0" presId="urn:microsoft.com/office/officeart/2005/8/layout/arrow5"/>
    <dgm:cxn modelId="{6015E4D1-F61C-4128-B745-79B054515D00}" type="presOf" srcId="{101E2B37-0164-46C9-9DEA-913F3BD17C4C}" destId="{534013FE-0C15-47B2-BA43-3C8C00ED34B7}" srcOrd="0" destOrd="0" presId="urn:microsoft.com/office/officeart/2005/8/layout/arrow5"/>
    <dgm:cxn modelId="{E80A8D0D-C60C-4E56-8F07-ACEB9236FD30}" type="presParOf" srcId="{534013FE-0C15-47B2-BA43-3C8C00ED34B7}" destId="{F83E5841-1A5D-459D-AFD2-4252D3AA93C5}" srcOrd="0" destOrd="0" presId="urn:microsoft.com/office/officeart/2005/8/layout/arrow5"/>
    <dgm:cxn modelId="{7A5A6BC4-1E9A-44E6-AD7A-7AB8D3B9337C}" type="presParOf" srcId="{534013FE-0C15-47B2-BA43-3C8C00ED34B7}" destId="{3630D9D5-1E90-40A7-820E-B555AC5CEE7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E5841-1A5D-459D-AFD2-4252D3AA93C5}">
      <dsp:nvSpPr>
        <dsp:cNvPr id="0" name=""/>
        <dsp:cNvSpPr/>
      </dsp:nvSpPr>
      <dsp:spPr>
        <a:xfrm rot="16200000">
          <a:off x="1441" y="723431"/>
          <a:ext cx="3337862" cy="333786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3000" kern="1200" dirty="0" smtClean="0"/>
            <a:t>Tu eres importante pero…</a:t>
          </a:r>
          <a:endParaRPr lang="en-US" sz="3000" kern="1200" dirty="0"/>
        </a:p>
      </dsp:txBody>
      <dsp:txXfrm rot="5400000">
        <a:off x="1442" y="1557896"/>
        <a:ext cx="2753736" cy="1668931"/>
      </dsp:txXfrm>
    </dsp:sp>
    <dsp:sp modelId="{3630D9D5-1E90-40A7-820E-B555AC5CEE70}">
      <dsp:nvSpPr>
        <dsp:cNvPr id="0" name=""/>
        <dsp:cNvSpPr/>
      </dsp:nvSpPr>
      <dsp:spPr>
        <a:xfrm rot="5400000">
          <a:off x="3572670" y="723431"/>
          <a:ext cx="3337862" cy="333786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3000" kern="1200" dirty="0" smtClean="0"/>
            <a:t>El otro es mas importante</a:t>
          </a:r>
          <a:endParaRPr lang="en-US" sz="3000" kern="1200" dirty="0"/>
        </a:p>
      </dsp:txBody>
      <dsp:txXfrm rot="-5400000">
        <a:off x="4156797" y="1557897"/>
        <a:ext cx="2753736" cy="1668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25B44-8B50-4EEA-B8C1-595E88734172}" type="datetimeFigureOut">
              <a:rPr lang="es-MX" smtClean="0"/>
              <a:pPr/>
              <a:t>08/05/2019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F0E05-9F6C-4AE3-B90E-E523982A4CD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125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229200"/>
            <a:ext cx="6912768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277676" y="4386590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p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085185"/>
            <a:ext cx="6912768" cy="129614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156609" y="4186905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A31BE9C-E00A-48E9-90AC-70C29258BC51}" type="datetime1">
              <a:rPr lang="es-GT" smtClean="0"/>
              <a:pPr/>
              <a:t>8/05/2019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3906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4407247"/>
            <a:ext cx="7200800" cy="197408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159CC6C7-533E-47FE-ABB9-22BF74795470}" type="datetime1">
              <a:rPr lang="es-GT" smtClean="0"/>
              <a:pPr/>
              <a:t>8/05/2019</a:t>
            </a:fld>
            <a:endParaRPr lang="es-GT"/>
          </a:p>
        </p:txBody>
      </p:sp>
      <p:sp>
        <p:nvSpPr>
          <p:cNvPr id="9" name="8 CuadroTexto"/>
          <p:cNvSpPr txBox="1"/>
          <p:nvPr userDrawn="1"/>
        </p:nvSpPr>
        <p:spPr>
          <a:xfrm>
            <a:off x="4966428" y="3535191"/>
            <a:ext cx="1296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3097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una línea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lIns="36000" rIns="36000"/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739949"/>
            <a:ext cx="6912768" cy="4785395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91B27A88-DA21-49C6-8EF0-566BEB9CC0B5}" type="datetime1">
              <a:rPr lang="es-GT" smtClean="0"/>
              <a:pPr/>
              <a:t>8/05/2019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dos líneas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4E86809E-9190-4572-8B9E-652B3A98186E}" type="datetime1">
              <a:rPr lang="es-GT" smtClean="0"/>
              <a:pPr/>
              <a:t>8/05/2019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701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de barras later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A9D396F-3B1F-46C9-AF45-4502600B37CD}" type="datetime1">
              <a:rPr lang="es-GT" smtClean="0"/>
              <a:pPr/>
              <a:t>8/05/2019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6556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9CB449A-EA56-4782-9851-61E3104D5E2A}" type="datetime1">
              <a:rPr lang="es-GT" smtClean="0"/>
              <a:pPr/>
              <a:t>8/05/2019</a:t>
            </a:fld>
            <a:endParaRPr lang="es-GT" dirty="0"/>
          </a:p>
        </p:txBody>
      </p:sp>
      <p:sp>
        <p:nvSpPr>
          <p:cNvPr id="8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20055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6F72DA2-C63A-4726-8DA3-1314E4F40FCC}" type="datetime1">
              <a:rPr lang="es-GT" smtClean="0"/>
              <a:pPr/>
              <a:t>8/05/2019</a:t>
            </a:fld>
            <a:endParaRPr lang="es-GT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05037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G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8/05/2019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GT"/>
          </a:p>
        </p:txBody>
      </p:sp>
      <p:sp>
        <p:nvSpPr>
          <p:cNvPr id="7" name="4 Marcador de número de diapositiva"/>
          <p:cNvSpPr txBox="1">
            <a:spLocks/>
          </p:cNvSpPr>
          <p:nvPr userDrawn="1"/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G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48000" y="619200"/>
            <a:ext cx="7848000" cy="74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15616" y="1628800"/>
            <a:ext cx="6912768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11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3E6F8C2-5543-47E2-91C8-6CB988A0BFD6}" type="datetime1">
              <a:rPr lang="es-GT" smtClean="0"/>
              <a:pPr/>
              <a:t>8/05/2019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Las 21 leyes irrefutables del liderazgo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8/05/2019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01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 LEY </a:t>
            </a:r>
            <a:r>
              <a:rPr lang="en-US" dirty="0" smtClean="0"/>
              <a:t>de la CONEXION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GT" b="1" dirty="0" smtClean="0"/>
              <a:t>“</a:t>
            </a:r>
            <a:r>
              <a:rPr lang="es-GT" i="1" dirty="0"/>
              <a:t>Los líderes tocan el corazón antes de pedir</a:t>
            </a:r>
          </a:p>
          <a:p>
            <a:r>
              <a:rPr lang="en-US" i="1" dirty="0" err="1"/>
              <a:t>una</a:t>
            </a:r>
            <a:r>
              <a:rPr lang="en-US" i="1" dirty="0"/>
              <a:t> </a:t>
            </a:r>
            <a:r>
              <a:rPr lang="en-US" i="1" dirty="0" err="1" smtClean="0"/>
              <a:t>mano</a:t>
            </a:r>
            <a:r>
              <a:rPr lang="en-US" i="1" dirty="0" smtClean="0"/>
              <a:t>.</a:t>
            </a:r>
            <a:r>
              <a:rPr lang="es-GT" b="1" dirty="0" smtClean="0"/>
              <a:t>”</a:t>
            </a:r>
            <a:endParaRPr lang="en-US" u="word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8/05/2019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03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John Maxwell dice…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GT" sz="4400" i="1" dirty="0"/>
              <a:t>Usted sólo </a:t>
            </a:r>
            <a:r>
              <a:rPr lang="es-GT" sz="4400" i="1" dirty="0" smtClean="0"/>
              <a:t>LOGRA influenciar a los otros hasta que genuinamente se interese por ellos</a:t>
            </a:r>
            <a:r>
              <a:rPr lang="es-GT" i="1" dirty="0" smtClean="0"/>
              <a:t>.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CB449A-EA56-4782-9851-61E3104D5E2A}" type="datetime1">
              <a:rPr lang="es-GT" smtClean="0"/>
              <a:pPr/>
              <a:t>8/05/2019</a:t>
            </a:fld>
            <a:endParaRPr lang="es-GT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6483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sz="2800" dirty="0"/>
              <a:t>John Maxwell </a:t>
            </a:r>
            <a:r>
              <a:rPr lang="es-GT" sz="2800" dirty="0" smtClean="0"/>
              <a:t>pregunta…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556793"/>
            <a:ext cx="7416824" cy="5184576"/>
          </a:xfrm>
        </p:spPr>
        <p:txBody>
          <a:bodyPr>
            <a:normAutofit/>
          </a:bodyPr>
          <a:lstStyle/>
          <a:p>
            <a:r>
              <a:rPr lang="es-GT" sz="4800" dirty="0" smtClean="0"/>
              <a:t>¿Cómo puede ayudar a los demás?</a:t>
            </a:r>
          </a:p>
          <a:p>
            <a:r>
              <a:rPr lang="es-GT" sz="4800" dirty="0" smtClean="0"/>
              <a:t>¿Cómo se conecta al </a:t>
            </a:r>
            <a:r>
              <a:rPr lang="es-GT" sz="4800" dirty="0" smtClean="0"/>
              <a:t>corazón </a:t>
            </a:r>
            <a:r>
              <a:rPr lang="es-GT" sz="4800" dirty="0" smtClean="0"/>
              <a:t>de las personas?</a:t>
            </a:r>
          </a:p>
          <a:p>
            <a:endParaRPr lang="es-GT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 CORAZÓN ES PRIMERO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GT" dirty="0" smtClean="0"/>
              <a:t>Entre mas conexión haya con el </a:t>
            </a:r>
            <a:r>
              <a:rPr lang="es-GT" dirty="0" smtClean="0"/>
              <a:t>corazón del </a:t>
            </a:r>
            <a:r>
              <a:rPr lang="es-GT" dirty="0" smtClean="0"/>
              <a:t>individuo es mas probable que los seguidores quieran participar con nosotros.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8/05/2019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6410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No se trata de ti, se trata de los </a:t>
            </a:r>
            <a:r>
              <a:rPr lang="es-GT" dirty="0" err="1" smtClean="0"/>
              <a:t>demas</a:t>
            </a:r>
            <a:endParaRPr lang="en-U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1333954"/>
              </p:ext>
            </p:extLst>
          </p:nvPr>
        </p:nvGraphicFramePr>
        <p:xfrm>
          <a:off x="1116013" y="1739900"/>
          <a:ext cx="6911975" cy="4784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8/05/2019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4990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9D396F-3B1F-46C9-AF45-4502600B37CD}" type="datetime1">
              <a:rPr lang="es-GT" smtClean="0"/>
              <a:pPr/>
              <a:t>8/05/2019</a:t>
            </a:fld>
            <a:endParaRPr lang="es-GT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7</a:t>
            </a:fld>
            <a:endParaRPr lang="es-MX" dirty="0"/>
          </a:p>
        </p:txBody>
      </p:sp>
      <p:pic>
        <p:nvPicPr>
          <p:cNvPr id="6" name="Picture 2" descr="Resultado de imagen para southwest own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3840361" cy="215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 Marcador de contenido"/>
          <p:cNvSpPr txBox="1">
            <a:spLocks/>
          </p:cNvSpPr>
          <p:nvPr/>
        </p:nvSpPr>
        <p:spPr>
          <a:xfrm>
            <a:off x="947338" y="2492896"/>
            <a:ext cx="7225061" cy="43309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38" indent="-3381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3388" indent="-3317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4238" indent="-3254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s-GT" dirty="0" smtClean="0"/>
              <a:t>Gracias, </a:t>
            </a:r>
            <a:r>
              <a:rPr lang="es-GT" dirty="0" err="1" smtClean="0"/>
              <a:t>Herb</a:t>
            </a:r>
            <a:r>
              <a:rPr lang="es-GT" dirty="0" smtClean="0"/>
              <a:t> Por recordar a cada uno de nosotros por nuestro nombre. Por apoyar el albergue de niños Por ayudar a subir equipaje en feriados. Por dar a todos un beso (a todos). Por saber escuchar. Por cantar en nuestra fiesta de fin de año. Por dejar que usemos pantalones cortos y zapatos deportivos para trabajar. Por ser un amigo, no sólo un jefe.</a:t>
            </a:r>
          </a:p>
          <a:p>
            <a:pPr marL="0" indent="0">
              <a:buFont typeface="Wingdings" pitchFamily="2" charset="2"/>
              <a:buNone/>
            </a:pPr>
            <a:endParaRPr lang="es-GT" dirty="0" smtClean="0"/>
          </a:p>
          <a:p>
            <a:pPr marL="0" indent="0" algn="ctr">
              <a:buFont typeface="Wingdings" pitchFamily="2" charset="2"/>
              <a:buNone/>
            </a:pPr>
            <a:r>
              <a:rPr lang="es-GT" dirty="0" smtClean="0"/>
              <a:t>Feliz día del jefe de parte de cada uno de sus 16.000 empleados.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03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dirty="0" smtClean="0"/>
              <a:t>De el primer paso</a:t>
            </a:r>
          </a:p>
          <a:p>
            <a:r>
              <a:rPr lang="es-GT" dirty="0" smtClean="0"/>
              <a:t>Conéctese </a:t>
            </a:r>
            <a:r>
              <a:rPr lang="es-GT" dirty="0" smtClean="0"/>
              <a:t>con su gente</a:t>
            </a:r>
          </a:p>
          <a:p>
            <a:r>
              <a:rPr lang="es-GT" dirty="0" smtClean="0"/>
              <a:t>Mantenga esa conexión</a:t>
            </a:r>
          </a:p>
          <a:p>
            <a:r>
              <a:rPr lang="es-GT" dirty="0" smtClean="0"/>
              <a:t>Y recuerde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8/05/2019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8</a:t>
            </a:fld>
            <a:endParaRPr lang="es-MX" dirty="0"/>
          </a:p>
        </p:txBody>
      </p:sp>
      <p:pic>
        <p:nvPicPr>
          <p:cNvPr id="6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4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dirty="0" smtClean="0"/>
              <a:t>Para dirigirse a usted mismo use su cabeza</a:t>
            </a:r>
          </a:p>
          <a:p>
            <a:r>
              <a:rPr lang="es-GT" dirty="0" smtClean="0"/>
              <a:t>Para dirigirse a los </a:t>
            </a:r>
            <a:r>
              <a:rPr lang="es-GT" dirty="0" smtClean="0"/>
              <a:t>demás </a:t>
            </a:r>
            <a:r>
              <a:rPr lang="es-GT" dirty="0" smtClean="0"/>
              <a:t>use su </a:t>
            </a:r>
            <a:r>
              <a:rPr lang="es-GT" dirty="0" smtClean="0"/>
              <a:t>corazón</a:t>
            </a:r>
            <a:endParaRPr lang="es-GT" dirty="0" smtClean="0"/>
          </a:p>
          <a:p>
            <a:r>
              <a:rPr lang="es-GT" dirty="0" smtClean="0"/>
              <a:t>Esta es la </a:t>
            </a:r>
            <a:r>
              <a:rPr lang="es-GT" dirty="0" smtClean="0"/>
              <a:t>esencia </a:t>
            </a:r>
            <a:r>
              <a:rPr lang="es-GT" dirty="0" smtClean="0"/>
              <a:t>de la ley de la </a:t>
            </a:r>
            <a:r>
              <a:rPr lang="es-GT" dirty="0" smtClean="0"/>
              <a:t>conexión.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8/05/2019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9</a:t>
            </a:fld>
            <a:endParaRPr lang="es-MX" dirty="0"/>
          </a:p>
        </p:txBody>
      </p:sp>
      <p:pic>
        <p:nvPicPr>
          <p:cNvPr id="6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28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Excelencia Personal del Trabajo">
      <a:dk1>
        <a:srgbClr val="FFFFFF"/>
      </a:dk1>
      <a:lt1>
        <a:srgbClr val="000000"/>
      </a:lt1>
      <a:dk2>
        <a:srgbClr val="FFFFFF"/>
      </a:dk2>
      <a:lt2>
        <a:srgbClr val="040351"/>
      </a:lt2>
      <a:accent1>
        <a:srgbClr val="FFCC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celencia Personal del Trabajo">
      <a:majorFont>
        <a:latin typeface="Copperplate Gothic Bold"/>
        <a:ea typeface=""/>
        <a:cs typeface=""/>
      </a:majorFont>
      <a:minorFont>
        <a:latin typeface="Copperplate Goth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8095</TotalTime>
  <Words>252</Words>
  <Application>Microsoft Office PowerPoint</Application>
  <PresentationFormat>Presentación en pantalla (4:3)</PresentationFormat>
  <Paragraphs>38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Calibri</vt:lpstr>
      <vt:lpstr>Copperplate Gothic Bold</vt:lpstr>
      <vt:lpstr>Copperplate Gothic Light</vt:lpstr>
      <vt:lpstr>Wingdings</vt:lpstr>
      <vt:lpstr>Tema de Office</vt:lpstr>
      <vt:lpstr>Las 21 leyes irrefutables del liderazgo</vt:lpstr>
      <vt:lpstr>LA LEY de la CONEXION</vt:lpstr>
      <vt:lpstr>John Maxwell dice…</vt:lpstr>
      <vt:lpstr>John Maxwell pregunta…</vt:lpstr>
      <vt:lpstr>EL CORAZÓN ES PRIMERO</vt:lpstr>
      <vt:lpstr>No se trata de ti, se trata de los demas</vt:lpstr>
      <vt:lpstr>Presentación de PowerPoint</vt:lpstr>
      <vt:lpstr>Presentación de PowerPoint</vt:lpstr>
      <vt:lpstr>Presentación de PowerPoint</vt:lpstr>
    </vt:vector>
  </TitlesOfParts>
  <Company>CODICO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CODICO</dc:creator>
  <cp:lastModifiedBy>Ivan Espana</cp:lastModifiedBy>
  <cp:revision>160</cp:revision>
  <dcterms:created xsi:type="dcterms:W3CDTF">2011-10-05T01:03:11Z</dcterms:created>
  <dcterms:modified xsi:type="dcterms:W3CDTF">2019-05-09T00:09:52Z</dcterms:modified>
</cp:coreProperties>
</file>